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4002" y="1237045"/>
                <a:ext cx="2464457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𝑓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, 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02" y="1237045"/>
                <a:ext cx="2464457" cy="10273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2034" y="2594842"/>
                <a:ext cx="5293052" cy="1048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sz="32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34" y="2594842"/>
                <a:ext cx="5293052" cy="10480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27810" y="3973349"/>
                <a:ext cx="58821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  <a:ea typeface="Cambria Math"/>
                        </a:rPr>
                        <m:t>⟺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3200" b="0" i="0" smtClean="0">
                          <a:latin typeface="Cambria Math"/>
                        </a:rPr>
                        <m:t>Δ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𝑡𝑓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,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32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810" y="3973349"/>
                <a:ext cx="588218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2779484" y="4540787"/>
            <a:ext cx="1648500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860032" y="4540787"/>
            <a:ext cx="82425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136960" y="4540787"/>
            <a:ext cx="1603392" cy="0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79346" y="4537318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KoPub돋움체 Bold" pitchFamily="18" charset="-127"/>
                <a:ea typeface="KoPub돋움체 Bold" pitchFamily="18" charset="-127"/>
              </a:rPr>
              <a:t>다음 번 </a:t>
            </a:r>
            <a:r>
              <a:rPr lang="en-US" altLang="ko-KR" b="1" dirty="0" smtClean="0">
                <a:solidFill>
                  <a:schemeClr val="accent6"/>
                </a:solidFill>
                <a:latin typeface="KoPub돋움체 Bold" pitchFamily="18" charset="-127"/>
                <a:ea typeface="KoPub돋움체 Bold" pitchFamily="18" charset="-127"/>
              </a:rPr>
              <a:t>step</a:t>
            </a:r>
            <a:r>
              <a:rPr lang="ko-KR" altLang="en-US" b="1" dirty="0" smtClean="0">
                <a:solidFill>
                  <a:schemeClr val="accent6"/>
                </a:solidFill>
                <a:latin typeface="KoPub돋움체 Bold" pitchFamily="18" charset="-127"/>
                <a:ea typeface="KoPub돋움체 Bold" pitchFamily="18" charset="-127"/>
              </a:rPr>
              <a:t>의 값</a:t>
            </a:r>
            <a:endParaRPr lang="ko-KR" altLang="en-US" b="1" dirty="0">
              <a:solidFill>
                <a:schemeClr val="accent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43193" y="453731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1"/>
                </a:solidFill>
                <a:latin typeface="KoPub돋움체 Bold" pitchFamily="18" charset="-127"/>
                <a:ea typeface="KoPub돋움체 Bold" pitchFamily="18" charset="-127"/>
              </a:rPr>
              <a:t>현재 값</a:t>
            </a:r>
            <a:endParaRPr lang="ko-KR" altLang="en-US" b="1" dirty="0">
              <a:solidFill>
                <a:schemeClr val="accent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43355" y="453731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3"/>
                </a:solidFill>
                <a:latin typeface="KoPub돋움체 Bold" pitchFamily="18" charset="-127"/>
                <a:ea typeface="KoPub돋움체 Bold" pitchFamily="18" charset="-127"/>
              </a:rPr>
              <a:t>성장량</a:t>
            </a:r>
            <a:endParaRPr lang="ko-KR" altLang="en-US" b="1" dirty="0">
              <a:solidFill>
                <a:schemeClr val="accent3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3975" y="5229200"/>
            <a:ext cx="7116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5"/>
                </a:solidFill>
                <a:latin typeface="KoPub돋움체 Bold" pitchFamily="18" charset="-127"/>
                <a:ea typeface="KoPub돋움체 Bold" pitchFamily="18" charset="-127"/>
              </a:rPr>
              <a:t>☆★☆미분방정식은 시간에 따른 성장에 대한 서술☆★☆</a:t>
            </a:r>
            <a:endParaRPr lang="ko-KR" altLang="en-US" sz="2400" dirty="0">
              <a:solidFill>
                <a:schemeClr val="accent5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13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27098" y="5445224"/>
                <a:ext cx="46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98" y="5445224"/>
                <a:ext cx="46172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99792" y="5445224"/>
                <a:ext cx="972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445224"/>
                <a:ext cx="97231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40152" y="5445224"/>
                <a:ext cx="972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97231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79745" y="3051394"/>
                <a:ext cx="784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745" y="3051394"/>
                <a:ext cx="78450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835696" y="764704"/>
                <a:ext cx="686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764704"/>
                <a:ext cx="68621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241866" y="3518260"/>
                <a:ext cx="1295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66" y="3518260"/>
                <a:ext cx="129509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 flipV="1">
            <a:off x="3246332" y="3552764"/>
            <a:ext cx="1141148" cy="4147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611065" y="2708920"/>
            <a:ext cx="1617119" cy="765758"/>
          </a:xfrm>
          <a:prstGeom prst="straightConnector1">
            <a:avLst/>
          </a:prstGeom>
          <a:ln w="38100">
            <a:solidFill>
              <a:srgbClr val="6666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644008" y="3518260"/>
            <a:ext cx="1584176" cy="6219"/>
          </a:xfrm>
          <a:prstGeom prst="straightConnector1">
            <a:avLst/>
          </a:prstGeom>
          <a:ln w="38100">
            <a:solidFill>
              <a:srgbClr val="6666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644008" y="3651244"/>
            <a:ext cx="1584176" cy="785868"/>
          </a:xfrm>
          <a:prstGeom prst="straightConnector1">
            <a:avLst/>
          </a:prstGeom>
          <a:ln w="38100">
            <a:solidFill>
              <a:srgbClr val="6666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652396" y="2051556"/>
                <a:ext cx="1295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96" y="2051556"/>
                <a:ext cx="129509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444208" y="2420888"/>
                <a:ext cx="1334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666666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666666"/>
                          </a:solidFill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ko-KR" altLang="en-US" dirty="0">
                  <a:solidFill>
                    <a:srgbClr val="666666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420888"/>
                <a:ext cx="1334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444208" y="3333594"/>
                <a:ext cx="1334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666666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666666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solidFill>
                    <a:srgbClr val="666666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333594"/>
                <a:ext cx="1334981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444208" y="4252446"/>
                <a:ext cx="1334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666666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666666"/>
                          </a:solidFill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ko-KR" altLang="en-US" dirty="0">
                  <a:solidFill>
                    <a:srgbClr val="666666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4252446"/>
                <a:ext cx="1334981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85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139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2021-05-24T06:58:06Z</dcterms:modified>
</cp:coreProperties>
</file>