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F5EAF-A178-48FC-996E-BA0D29CAA2B2}"/>
              </a:ext>
            </a:extLst>
          </p:cNvPr>
          <p:cNvSpPr/>
          <p:nvPr/>
        </p:nvSpPr>
        <p:spPr>
          <a:xfrm>
            <a:off x="6463553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F27E60-3BC2-4843-BEAF-5793579EB1EE}"/>
              </a:ext>
            </a:extLst>
          </p:cNvPr>
          <p:cNvSpPr/>
          <p:nvPr/>
        </p:nvSpPr>
        <p:spPr>
          <a:xfrm>
            <a:off x="5477435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EE2CCEF-AA20-459D-8562-36B6687FFCA2}"/>
              </a:ext>
            </a:extLst>
          </p:cNvPr>
          <p:cNvCxnSpPr>
            <a:cxnSpLocks/>
          </p:cNvCxnSpPr>
          <p:nvPr/>
        </p:nvCxnSpPr>
        <p:spPr>
          <a:xfrm>
            <a:off x="5893806" y="1295670"/>
            <a:ext cx="0" cy="4266661"/>
          </a:xfrm>
          <a:prstGeom prst="line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AE0851-4F5E-40EA-97E4-C03E55E8D58C}"/>
                  </a:ext>
                </a:extLst>
              </p:cNvPr>
              <p:cNvSpPr txBox="1"/>
              <p:nvPr/>
            </p:nvSpPr>
            <p:spPr>
              <a:xfrm>
                <a:off x="5477435" y="895674"/>
                <a:ext cx="927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AE0851-4F5E-40EA-97E4-C03E55E8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35" y="895674"/>
                <a:ext cx="9271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9770B8-C511-4A2D-88C1-C76BEB66D5BB}"/>
                  </a:ext>
                </a:extLst>
              </p:cNvPr>
              <p:cNvSpPr txBox="1"/>
              <p:nvPr/>
            </p:nvSpPr>
            <p:spPr>
              <a:xfrm>
                <a:off x="5477435" y="5566282"/>
                <a:ext cx="11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9770B8-C511-4A2D-88C1-C76BEB66D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35" y="5566282"/>
                <a:ext cx="11002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770C0E-C592-4E95-8297-5241A0059ABD}"/>
                  </a:ext>
                </a:extLst>
              </p:cNvPr>
              <p:cNvSpPr txBox="1"/>
              <p:nvPr/>
            </p:nvSpPr>
            <p:spPr>
              <a:xfrm>
                <a:off x="5913434" y="3375833"/>
                <a:ext cx="45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770C0E-C592-4E95-8297-5241A0059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434" y="3375833"/>
                <a:ext cx="4584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88444" y="4240675"/>
                <a:ext cx="1205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44" y="4240675"/>
                <a:ext cx="12059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94</Words>
  <Application>Microsoft Office PowerPoint</Application>
  <PresentationFormat>화면 슬라이드 쇼(4:3)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7</cp:revision>
  <dcterms:created xsi:type="dcterms:W3CDTF">2019-08-12T12:01:56Z</dcterms:created>
  <dcterms:modified xsi:type="dcterms:W3CDTF">2022-01-22T13:47:06Z</dcterms:modified>
</cp:coreProperties>
</file>