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B120"/>
    <a:srgbClr val="D95319"/>
    <a:srgbClr val="0072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54" y="2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2FD9A84-23B0-4DDC-9F1E-E4507843FC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CEE0360A-1042-442A-85A5-39F4AB8099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AD31096B-81DE-476D-AC4A-548AB37F2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4AC84-9D0B-4907-B40A-7842A44BBA07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82F78726-B95D-4F08-9EA8-A509EC1CB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41620B87-BC61-4D76-B365-8D154DF1F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85D45-1CA0-479F-A4D2-D6777ED014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71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F092569F-A8E8-4D91-9958-46BF3E408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306F85FF-E03A-454B-A5C4-19883EBF5C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677FC95D-B651-4BE5-B429-C9DD9D1A6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4AC84-9D0B-4907-B40A-7842A44BBA07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17B0A179-6D78-4EDE-9BFB-FD6B9E860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CCE1120A-CB2A-4FDB-9008-1730415D7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85D45-1CA0-479F-A4D2-D6777ED014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7021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713EE1BA-9FF3-4680-AA0E-7568F9F26C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F06BF7C5-6051-47BB-BC1E-8723B08B58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2DF38F08-8E8B-440A-A721-A229FD5C4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4AC84-9D0B-4907-B40A-7842A44BBA07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A115BB80-9B7F-469A-9E7C-7E99844C3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247323E3-93F3-45E3-B0B4-2C3083B2B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85D45-1CA0-479F-A4D2-D6777ED014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1910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42E9315-D97B-4790-900C-A3A31E9BC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064D2570-1793-4554-A583-2AE03EB9A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E234608A-0B5E-4FB3-8769-43CBB3139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4AC84-9D0B-4907-B40A-7842A44BBA07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219BE070-83CD-4A1F-9006-D11B22B38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9E996741-6FA4-4ECD-B30F-2C88B1566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85D45-1CA0-479F-A4D2-D6777ED014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5234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209848F-ED0D-4CD1-BFAD-B84A6CBC7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F8648BDA-D60E-490D-BAC6-13D7D8737F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194813D0-14E8-4168-A592-047383F27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4AC84-9D0B-4907-B40A-7842A44BBA07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E5F219B1-1116-4FDC-BF3E-B4A02B5CD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673B3113-B1B8-48EA-B2B4-BB9616B0E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85D45-1CA0-479F-A4D2-D6777ED014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8379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CC783B0-E58E-45E3-A956-71DDD1DEA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E4B67569-DC9E-4BE2-813C-9F9E6B4178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ED021C7A-2BCA-42A1-9CF3-8B6B5C4D17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B874C3BA-9EDD-45E8-B90F-D6710AD56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4AC84-9D0B-4907-B40A-7842A44BBA07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89D6A7A6-B6D3-4334-A4F6-4CAD144CE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07D6CC4E-156B-4F4A-8806-33D280BA2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85D45-1CA0-479F-A4D2-D6777ED014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3090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02E2470-6192-444B-A3B0-95C61C230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232C3042-B39A-4154-80D5-44979CC189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177A3D28-E61D-4637-9523-5AE51910C7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3B4CB177-8D51-466E-94D3-B942E6BDCA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FCC27AE7-F123-4093-8D55-B1E7D886BA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4EF5F44B-4B10-4CE4-84DF-61CB982F4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4AC84-9D0B-4907-B40A-7842A44BBA07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985E034B-E71B-4030-9EFD-A4747CD80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AB72CB64-E8EE-46AA-A128-255F12179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85D45-1CA0-479F-A4D2-D6777ED014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059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EF8F40F-4397-4FDF-A5D5-88B4E3513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EBB36E9A-9689-47BC-AA19-5BFB91C59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4AC84-9D0B-4907-B40A-7842A44BBA07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16ED28E3-FA87-4DC6-BBF5-2523AE235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7B5FFF4C-5230-4EE9-A873-C55D50A00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85D45-1CA0-479F-A4D2-D6777ED014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9177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35F21E98-0C1F-41DE-94BD-D0A36AD2D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4AC84-9D0B-4907-B40A-7842A44BBA07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D120FB64-D602-4C0B-B949-F06FDF444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7034A2F1-467E-4E0F-80BF-14F0BD52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85D45-1CA0-479F-A4D2-D6777ED014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7394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016A49F-5A88-41A2-83FE-688E4FE2F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3949AC53-B2A8-4903-9A08-5539EF9A0A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A5A2EE3C-01CD-46FF-B520-0CB0E9C792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4410F14A-0993-4DD0-AEC0-57479592E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4AC84-9D0B-4907-B40A-7842A44BBA07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87BFC81E-59B1-40AA-9EF8-39726CCBC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BE224A03-62D7-4837-A9B9-502B3CFF0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85D45-1CA0-479F-A4D2-D6777ED014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9541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820D006-DADA-4E0F-85F6-2AE0BF5F9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15065FCD-F315-4F45-8B8F-C8AA9CFE75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0B2F3633-7591-4EE6-80E2-B6BE56D066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668B9296-C06C-4BB0-9161-9BC987F25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4AC84-9D0B-4907-B40A-7842A44BBA07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89C9091E-2431-40B4-9754-89A845C10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7D3BA3A0-7973-4D9A-B31A-D8A7EDE38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85D45-1CA0-479F-A4D2-D6777ED014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203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03CAFE74-71B2-43D6-B59D-BB06350B4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AC1CDCF7-B90A-48CC-B538-E403C1797D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65080B58-1334-4397-815E-53DC3EF258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E4AC84-9D0B-4907-B40A-7842A44BBA07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A2171A12-EC13-4527-9F01-81CD24D4FE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F6C9E1DD-87D5-4A6A-94C2-588923E638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985D45-1CA0-479F-A4D2-D6777ED014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317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="" xmlns:a16="http://schemas.microsoft.com/office/drawing/2014/main" id="{F34F46D6-FE84-46CE-A94E-97A1E2B0B647}"/>
                  </a:ext>
                </a:extLst>
              </p:cNvPr>
              <p:cNvSpPr txBox="1"/>
              <p:nvPr/>
            </p:nvSpPr>
            <p:spPr>
              <a:xfrm>
                <a:off x="2127178" y="881050"/>
                <a:ext cx="1751249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ko-KR" altLang="en-US" sz="4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34F46D6-FE84-46CE-A94E-97A1E2B0B6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7178" y="881050"/>
                <a:ext cx="1751249" cy="6155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="" xmlns:a16="http://schemas.microsoft.com/office/drawing/2014/main" id="{4B7F7B80-DA81-41D1-AB8E-BC560CA90E42}"/>
                  </a:ext>
                </a:extLst>
              </p:cNvPr>
              <p:cNvSpPr txBox="1"/>
              <p:nvPr/>
            </p:nvSpPr>
            <p:spPr>
              <a:xfrm>
                <a:off x="752027" y="1399552"/>
                <a:ext cx="4501552" cy="13694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28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8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28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28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28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28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28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28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28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28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28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sz="28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8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28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28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28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28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8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28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28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28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B7F7B80-DA81-41D1-AB8E-BC560CA90E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027" y="1399552"/>
                <a:ext cx="4501552" cy="13694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="" xmlns:a16="http://schemas.microsoft.com/office/drawing/2014/main" id="{37B607A9-E2C5-45FB-9311-6A4CF92D2B7F}"/>
                  </a:ext>
                </a:extLst>
              </p:cNvPr>
              <p:cNvSpPr txBox="1"/>
              <p:nvPr/>
            </p:nvSpPr>
            <p:spPr>
              <a:xfrm>
                <a:off x="8876681" y="881049"/>
                <a:ext cx="1778499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400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ko-KR" altLang="en-US" sz="4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7B607A9-E2C5-45FB-9311-6A4CF92D2B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6681" y="881049"/>
                <a:ext cx="1778499" cy="6155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="" xmlns:a16="http://schemas.microsoft.com/office/drawing/2014/main" id="{74A4CDE9-564D-4577-9B20-F6BE76B49A11}"/>
                  </a:ext>
                </a:extLst>
              </p:cNvPr>
              <p:cNvSpPr txBox="1"/>
              <p:nvPr/>
            </p:nvSpPr>
            <p:spPr>
              <a:xfrm>
                <a:off x="7175863" y="1502913"/>
                <a:ext cx="4479624" cy="11627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28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8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28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28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28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ko-KR" sz="28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28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28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ko-KR" sz="28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28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sz="28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8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28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28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28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28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8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28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28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28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A4CDE9-564D-4577-9B20-F6BE76B49A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5863" y="1502913"/>
                <a:ext cx="4479624" cy="11627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="" xmlns:a16="http://schemas.microsoft.com/office/drawing/2014/main" id="{5ECA733F-061C-4EE8-8AF3-82841742D6E1}"/>
                  </a:ext>
                </a:extLst>
              </p:cNvPr>
              <p:cNvSpPr txBox="1"/>
              <p:nvPr/>
            </p:nvSpPr>
            <p:spPr>
              <a:xfrm>
                <a:off x="2573690" y="4696777"/>
                <a:ext cx="7044621" cy="1369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altLang="ko-KR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sz="28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8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28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28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28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28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28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28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28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28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28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sz="28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8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28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28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28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altLang="ko-KR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sz="28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8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28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28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28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ECA733F-061C-4EE8-8AF3-82841742D6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3690" y="4696777"/>
                <a:ext cx="7044621" cy="13694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EC07FC50-5869-434D-B327-BA5A06AD9846}"/>
              </a:ext>
            </a:extLst>
          </p:cNvPr>
          <p:cNvSpPr/>
          <p:nvPr/>
        </p:nvSpPr>
        <p:spPr>
          <a:xfrm>
            <a:off x="532435" y="881050"/>
            <a:ext cx="4896092" cy="2163092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2985F8F7-35F1-4E55-A515-D79AEDF5390D}"/>
              </a:ext>
            </a:extLst>
          </p:cNvPr>
          <p:cNvSpPr/>
          <p:nvPr/>
        </p:nvSpPr>
        <p:spPr>
          <a:xfrm>
            <a:off x="6967629" y="881050"/>
            <a:ext cx="4896092" cy="2163092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EC6677BE-F9DC-4204-94B2-CF9876300807}"/>
              </a:ext>
            </a:extLst>
          </p:cNvPr>
          <p:cNvSpPr/>
          <p:nvPr/>
        </p:nvSpPr>
        <p:spPr>
          <a:xfrm>
            <a:off x="2483486" y="4010629"/>
            <a:ext cx="7225029" cy="2163092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연결선: 꺾임 14">
            <a:extLst>
              <a:ext uri="{FF2B5EF4-FFF2-40B4-BE49-F238E27FC236}">
                <a16:creationId xmlns="" xmlns:a16="http://schemas.microsoft.com/office/drawing/2014/main" id="{5BF2169F-BCBB-4B4D-86D9-EF1F48FDA2DB}"/>
              </a:ext>
            </a:extLst>
          </p:cNvPr>
          <p:cNvCxnSpPr>
            <a:cxnSpLocks/>
            <a:endCxn id="13" idx="1"/>
          </p:cNvCxnSpPr>
          <p:nvPr/>
        </p:nvCxnSpPr>
        <p:spPr>
          <a:xfrm rot="16200000" flipH="1">
            <a:off x="909315" y="3518003"/>
            <a:ext cx="2053819" cy="1094524"/>
          </a:xfrm>
          <a:prstGeom prst="bentConnector2">
            <a:avLst/>
          </a:prstGeom>
          <a:ln w="762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꺾임 15">
            <a:extLst>
              <a:ext uri="{FF2B5EF4-FFF2-40B4-BE49-F238E27FC236}">
                <a16:creationId xmlns="" xmlns:a16="http://schemas.microsoft.com/office/drawing/2014/main" id="{08DAF2D8-3CC9-484C-9F5D-3AFC6F51A9EB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9708515" y="3050453"/>
            <a:ext cx="946665" cy="2041722"/>
          </a:xfrm>
          <a:prstGeom prst="bentConnector2">
            <a:avLst/>
          </a:prstGeom>
          <a:ln w="762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="" xmlns:a16="http://schemas.microsoft.com/office/drawing/2014/main" id="{BAAAC0B8-DD48-4B1B-A5CF-7F66ACB4A93B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>
            <a:off x="5428527" y="1962596"/>
            <a:ext cx="1539102" cy="0"/>
          </a:xfrm>
          <a:prstGeom prst="straightConnector1">
            <a:avLst/>
          </a:prstGeom>
          <a:ln w="76200">
            <a:solidFill>
              <a:schemeClr val="tx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A6BCFE26-2DA0-4D5A-B7C6-79668BCF3812}"/>
              </a:ext>
            </a:extLst>
          </p:cNvPr>
          <p:cNvSpPr txBox="1"/>
          <p:nvPr/>
        </p:nvSpPr>
        <p:spPr>
          <a:xfrm>
            <a:off x="4073812" y="4065265"/>
            <a:ext cx="4044377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KoPubWorld돋움체_Pro Bold" panose="00000800000000000000" pitchFamily="50" charset="-127"/>
              </a:rPr>
              <a:t>Basic Row Operations</a:t>
            </a:r>
            <a:endParaRPr lang="ko-KR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KoPubWorld돋움체_Pro Bold" panose="000008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5807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="" xmlns:a16="http://schemas.microsoft.com/office/drawing/2014/main" id="{31654EA8-B9F1-411B-924F-A39AFFF25FE4}"/>
              </a:ext>
            </a:extLst>
          </p:cNvPr>
          <p:cNvCxnSpPr>
            <a:cxnSpLocks/>
          </p:cNvCxnSpPr>
          <p:nvPr/>
        </p:nvCxnSpPr>
        <p:spPr>
          <a:xfrm>
            <a:off x="3620145" y="1718452"/>
            <a:ext cx="0" cy="353097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4E07B35E-E95F-4959-B154-E7714662533C}"/>
              </a:ext>
            </a:extLst>
          </p:cNvPr>
          <p:cNvCxnSpPr/>
          <p:nvPr/>
        </p:nvCxnSpPr>
        <p:spPr>
          <a:xfrm>
            <a:off x="3620145" y="1726776"/>
            <a:ext cx="27205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="" xmlns:a16="http://schemas.microsoft.com/office/drawing/2014/main" id="{E4FFF66C-C336-47F1-93F9-02E956F4091B}"/>
              </a:ext>
            </a:extLst>
          </p:cNvPr>
          <p:cNvCxnSpPr/>
          <p:nvPr/>
        </p:nvCxnSpPr>
        <p:spPr>
          <a:xfrm>
            <a:off x="3620145" y="5240261"/>
            <a:ext cx="27205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="" xmlns:a16="http://schemas.microsoft.com/office/drawing/2014/main" id="{F04DF4A3-A86D-4539-A457-19D81BC14F59}"/>
              </a:ext>
            </a:extLst>
          </p:cNvPr>
          <p:cNvCxnSpPr/>
          <p:nvPr/>
        </p:nvCxnSpPr>
        <p:spPr>
          <a:xfrm flipH="1">
            <a:off x="8571855" y="1718453"/>
            <a:ext cx="0" cy="353097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="" xmlns:a16="http://schemas.microsoft.com/office/drawing/2014/main" id="{64673F54-A7E0-4DB9-A52F-91F6F84A4C48}"/>
              </a:ext>
            </a:extLst>
          </p:cNvPr>
          <p:cNvCxnSpPr/>
          <p:nvPr/>
        </p:nvCxnSpPr>
        <p:spPr>
          <a:xfrm flipH="1">
            <a:off x="8299804" y="1726776"/>
            <a:ext cx="27205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="" xmlns:a16="http://schemas.microsoft.com/office/drawing/2014/main" id="{6AE9AB7F-9042-41D0-8094-A670CFD71A82}"/>
              </a:ext>
            </a:extLst>
          </p:cNvPr>
          <p:cNvCxnSpPr/>
          <p:nvPr/>
        </p:nvCxnSpPr>
        <p:spPr>
          <a:xfrm flipH="1">
            <a:off x="8299804" y="5240261"/>
            <a:ext cx="27205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E949D324-98A0-40F7-84A4-65067AE1B247}"/>
              </a:ext>
            </a:extLst>
          </p:cNvPr>
          <p:cNvSpPr txBox="1"/>
          <p:nvPr/>
        </p:nvSpPr>
        <p:spPr>
          <a:xfrm>
            <a:off x="3923065" y="1608568"/>
            <a:ext cx="543740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2800" dirty="0"/>
              <a:t>▲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5A89365F-595E-448D-8C11-2AD4E3EDA249}"/>
              </a:ext>
            </a:extLst>
          </p:cNvPr>
          <p:cNvSpPr txBox="1"/>
          <p:nvPr/>
        </p:nvSpPr>
        <p:spPr>
          <a:xfrm>
            <a:off x="4004015" y="2244408"/>
            <a:ext cx="381837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0</a:t>
            </a:r>
            <a:endParaRPr lang="ko-KR" altLang="en-US" sz="2800" dirty="0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C2D93AB9-1EB8-4A18-BEA3-CB6A1473383E}"/>
              </a:ext>
            </a:extLst>
          </p:cNvPr>
          <p:cNvSpPr txBox="1"/>
          <p:nvPr/>
        </p:nvSpPr>
        <p:spPr>
          <a:xfrm>
            <a:off x="4004017" y="2880248"/>
            <a:ext cx="381835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0</a:t>
            </a:r>
            <a:endParaRPr lang="ko-KR" altLang="en-US" sz="2800" dirty="0"/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119143F9-9662-4BFC-8C7E-8F5237C8D6C3}"/>
              </a:ext>
            </a:extLst>
          </p:cNvPr>
          <p:cNvSpPr txBox="1"/>
          <p:nvPr/>
        </p:nvSpPr>
        <p:spPr>
          <a:xfrm>
            <a:off x="4004017" y="3516088"/>
            <a:ext cx="381835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0</a:t>
            </a:r>
            <a:endParaRPr lang="ko-KR" altLang="en-US" sz="2800" dirty="0"/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D65CEA8C-7F03-47CF-8C8B-E71BA660DF53}"/>
              </a:ext>
            </a:extLst>
          </p:cNvPr>
          <p:cNvSpPr txBox="1"/>
          <p:nvPr/>
        </p:nvSpPr>
        <p:spPr>
          <a:xfrm>
            <a:off x="4004017" y="4151928"/>
            <a:ext cx="381835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0</a:t>
            </a:r>
            <a:endParaRPr lang="ko-KR" altLang="en-US" sz="2800" dirty="0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124A2A46-0B07-44A3-B17A-50E4AC7A54C1}"/>
              </a:ext>
            </a:extLst>
          </p:cNvPr>
          <p:cNvSpPr txBox="1"/>
          <p:nvPr/>
        </p:nvSpPr>
        <p:spPr>
          <a:xfrm>
            <a:off x="4625632" y="1608568"/>
            <a:ext cx="332142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-</a:t>
            </a:r>
            <a:endParaRPr lang="ko-KR" altLang="en-US" sz="2800" dirty="0"/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127B6753-0375-4F50-8EBB-C3EBF58B25A0}"/>
              </a:ext>
            </a:extLst>
          </p:cNvPr>
          <p:cNvSpPr txBox="1"/>
          <p:nvPr/>
        </p:nvSpPr>
        <p:spPr>
          <a:xfrm>
            <a:off x="4519833" y="2244408"/>
            <a:ext cx="543740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2800" dirty="0"/>
              <a:t>▲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B116CB62-58E4-4818-B572-748F45E877D0}"/>
              </a:ext>
            </a:extLst>
          </p:cNvPr>
          <p:cNvSpPr txBox="1"/>
          <p:nvPr/>
        </p:nvSpPr>
        <p:spPr>
          <a:xfrm>
            <a:off x="4600786" y="2880248"/>
            <a:ext cx="381835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0</a:t>
            </a:r>
            <a:endParaRPr lang="ko-KR" altLang="en-US" sz="2800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083578AA-42ED-487F-B693-11DB0F61806B}"/>
              </a:ext>
            </a:extLst>
          </p:cNvPr>
          <p:cNvSpPr txBox="1"/>
          <p:nvPr/>
        </p:nvSpPr>
        <p:spPr>
          <a:xfrm>
            <a:off x="4600786" y="3516088"/>
            <a:ext cx="381835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0</a:t>
            </a:r>
            <a:endParaRPr lang="ko-KR" altLang="en-US" sz="2800" dirty="0"/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5D84D04F-C822-4A52-A05E-744ABD508093}"/>
              </a:ext>
            </a:extLst>
          </p:cNvPr>
          <p:cNvSpPr txBox="1"/>
          <p:nvPr/>
        </p:nvSpPr>
        <p:spPr>
          <a:xfrm>
            <a:off x="4600786" y="4151928"/>
            <a:ext cx="381835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0</a:t>
            </a:r>
            <a:endParaRPr lang="ko-KR" altLang="en-US" sz="2800" dirty="0"/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41E6F538-9F9C-4553-9A66-9C05463EAB60}"/>
              </a:ext>
            </a:extLst>
          </p:cNvPr>
          <p:cNvSpPr txBox="1"/>
          <p:nvPr/>
        </p:nvSpPr>
        <p:spPr>
          <a:xfrm>
            <a:off x="5222401" y="1608568"/>
            <a:ext cx="332142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-</a:t>
            </a:r>
            <a:endParaRPr lang="ko-KR" altLang="en-US" sz="2800" dirty="0"/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BA05173D-B233-4D44-9BC7-E4670389830C}"/>
              </a:ext>
            </a:extLst>
          </p:cNvPr>
          <p:cNvSpPr txBox="1"/>
          <p:nvPr/>
        </p:nvSpPr>
        <p:spPr>
          <a:xfrm>
            <a:off x="5222400" y="2244408"/>
            <a:ext cx="332142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-</a:t>
            </a:r>
            <a:endParaRPr lang="ko-KR" altLang="en-US" sz="2800" dirty="0"/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E9547A23-6AB5-453B-9412-5817BE440F6C}"/>
              </a:ext>
            </a:extLst>
          </p:cNvPr>
          <p:cNvSpPr txBox="1"/>
          <p:nvPr/>
        </p:nvSpPr>
        <p:spPr>
          <a:xfrm>
            <a:off x="5116603" y="2880248"/>
            <a:ext cx="543740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2800" dirty="0"/>
              <a:t>▲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D8D463D9-B497-4B82-88D7-4BC7471DF49C}"/>
              </a:ext>
            </a:extLst>
          </p:cNvPr>
          <p:cNvSpPr txBox="1"/>
          <p:nvPr/>
        </p:nvSpPr>
        <p:spPr>
          <a:xfrm>
            <a:off x="5197555" y="3516088"/>
            <a:ext cx="381835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0</a:t>
            </a:r>
            <a:endParaRPr lang="ko-KR" altLang="en-US" sz="2800" dirty="0"/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39C5CF66-680C-47A0-ABB7-21ED54599E87}"/>
              </a:ext>
            </a:extLst>
          </p:cNvPr>
          <p:cNvSpPr txBox="1"/>
          <p:nvPr/>
        </p:nvSpPr>
        <p:spPr>
          <a:xfrm>
            <a:off x="5197555" y="4151928"/>
            <a:ext cx="381835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0</a:t>
            </a:r>
            <a:endParaRPr lang="ko-KR" altLang="en-US" sz="2800" dirty="0"/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EB1F1875-3A73-4A80-85F5-46EF251DCDC3}"/>
              </a:ext>
            </a:extLst>
          </p:cNvPr>
          <p:cNvSpPr txBox="1"/>
          <p:nvPr/>
        </p:nvSpPr>
        <p:spPr>
          <a:xfrm>
            <a:off x="5819171" y="1608568"/>
            <a:ext cx="332142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-</a:t>
            </a:r>
            <a:endParaRPr lang="ko-KR" altLang="en-US" sz="2800" dirty="0"/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C4F940DE-E250-451B-AC81-9B92E2FAD39D}"/>
              </a:ext>
            </a:extLst>
          </p:cNvPr>
          <p:cNvSpPr txBox="1"/>
          <p:nvPr/>
        </p:nvSpPr>
        <p:spPr>
          <a:xfrm>
            <a:off x="5819170" y="2244408"/>
            <a:ext cx="332142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-</a:t>
            </a:r>
            <a:endParaRPr lang="ko-KR" altLang="en-US" sz="2800" dirty="0"/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D6FC296A-18B7-4E2C-89C5-F48681E0B45E}"/>
              </a:ext>
            </a:extLst>
          </p:cNvPr>
          <p:cNvSpPr txBox="1"/>
          <p:nvPr/>
        </p:nvSpPr>
        <p:spPr>
          <a:xfrm>
            <a:off x="5819171" y="2880248"/>
            <a:ext cx="332142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-</a:t>
            </a:r>
            <a:endParaRPr lang="ko-KR" altLang="en-US" sz="2800" dirty="0"/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03ADA3B6-5DD7-4A0E-9F82-235D39B06CAD}"/>
              </a:ext>
            </a:extLst>
          </p:cNvPr>
          <p:cNvSpPr txBox="1"/>
          <p:nvPr/>
        </p:nvSpPr>
        <p:spPr>
          <a:xfrm>
            <a:off x="5713373" y="3516088"/>
            <a:ext cx="543740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2800" dirty="0"/>
              <a:t>▲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E0D33BCD-4207-4D60-BD4A-E99A3202B09A}"/>
              </a:ext>
            </a:extLst>
          </p:cNvPr>
          <p:cNvSpPr txBox="1"/>
          <p:nvPr/>
        </p:nvSpPr>
        <p:spPr>
          <a:xfrm>
            <a:off x="5794325" y="4151928"/>
            <a:ext cx="381835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0</a:t>
            </a:r>
            <a:endParaRPr lang="ko-KR" altLang="en-US" sz="2800" dirty="0"/>
          </a:p>
        </p:txBody>
      </p: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B0679E40-9E97-4B74-9C7D-BC84F520AFDC}"/>
              </a:ext>
            </a:extLst>
          </p:cNvPr>
          <p:cNvSpPr txBox="1"/>
          <p:nvPr/>
        </p:nvSpPr>
        <p:spPr>
          <a:xfrm>
            <a:off x="7446487" y="1608568"/>
            <a:ext cx="332142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-</a:t>
            </a:r>
            <a:endParaRPr lang="ko-KR" altLang="en-US" sz="2800" dirty="0"/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364E99E8-A09C-4B3D-BEEE-5D23EC68C987}"/>
              </a:ext>
            </a:extLst>
          </p:cNvPr>
          <p:cNvSpPr txBox="1"/>
          <p:nvPr/>
        </p:nvSpPr>
        <p:spPr>
          <a:xfrm>
            <a:off x="7446486" y="2244408"/>
            <a:ext cx="332142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-</a:t>
            </a:r>
            <a:endParaRPr lang="ko-KR" altLang="en-US" sz="2800" dirty="0"/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C15776E0-C9E5-41A0-90EC-ED193AE8E9A2}"/>
              </a:ext>
            </a:extLst>
          </p:cNvPr>
          <p:cNvSpPr txBox="1"/>
          <p:nvPr/>
        </p:nvSpPr>
        <p:spPr>
          <a:xfrm>
            <a:off x="7446487" y="2880248"/>
            <a:ext cx="332142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-</a:t>
            </a:r>
            <a:endParaRPr lang="ko-KR" altLang="en-US" sz="2800" dirty="0"/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5833ED93-0BC9-4777-BECA-C9478AC8027A}"/>
              </a:ext>
            </a:extLst>
          </p:cNvPr>
          <p:cNvSpPr txBox="1"/>
          <p:nvPr/>
        </p:nvSpPr>
        <p:spPr>
          <a:xfrm>
            <a:off x="7446487" y="3516088"/>
            <a:ext cx="332142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-</a:t>
            </a:r>
            <a:endParaRPr lang="ko-KR" altLang="en-US" sz="2800" dirty="0"/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0B54336C-54D2-4BC3-81A0-224422FF32CB}"/>
              </a:ext>
            </a:extLst>
          </p:cNvPr>
          <p:cNvSpPr txBox="1"/>
          <p:nvPr/>
        </p:nvSpPr>
        <p:spPr>
          <a:xfrm>
            <a:off x="7340689" y="4151928"/>
            <a:ext cx="543740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2800" dirty="0"/>
              <a:t>▲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2DE82AF6-A0E8-49D0-827D-E73A55F68FC1}"/>
              </a:ext>
            </a:extLst>
          </p:cNvPr>
          <p:cNvSpPr txBox="1"/>
          <p:nvPr/>
        </p:nvSpPr>
        <p:spPr>
          <a:xfrm>
            <a:off x="7942815" y="1608568"/>
            <a:ext cx="332142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-</a:t>
            </a:r>
            <a:endParaRPr lang="ko-KR" altLang="en-US" sz="2800" dirty="0"/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DB1A34F2-31F8-463D-A344-14D2069A3DBA}"/>
              </a:ext>
            </a:extLst>
          </p:cNvPr>
          <p:cNvSpPr txBox="1"/>
          <p:nvPr/>
        </p:nvSpPr>
        <p:spPr>
          <a:xfrm>
            <a:off x="7942814" y="2244408"/>
            <a:ext cx="332142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-</a:t>
            </a:r>
            <a:endParaRPr lang="ko-KR" altLang="en-US" sz="2800" dirty="0"/>
          </a:p>
        </p:txBody>
      </p: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949B3861-2E42-42D5-BAFB-F97BEE0E038B}"/>
              </a:ext>
            </a:extLst>
          </p:cNvPr>
          <p:cNvSpPr txBox="1"/>
          <p:nvPr/>
        </p:nvSpPr>
        <p:spPr>
          <a:xfrm>
            <a:off x="7942815" y="2880248"/>
            <a:ext cx="332142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-</a:t>
            </a:r>
            <a:endParaRPr lang="ko-KR" altLang="en-US" sz="2800" dirty="0"/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D8C31931-2FC7-41F8-820E-70A0A6B9F179}"/>
              </a:ext>
            </a:extLst>
          </p:cNvPr>
          <p:cNvSpPr txBox="1"/>
          <p:nvPr/>
        </p:nvSpPr>
        <p:spPr>
          <a:xfrm>
            <a:off x="7942815" y="3516088"/>
            <a:ext cx="332142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-</a:t>
            </a:r>
            <a:endParaRPr lang="ko-KR" altLang="en-US" sz="2800" dirty="0"/>
          </a:p>
        </p:txBody>
      </p: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9CDD0A07-C504-4B48-925A-F9A6BA21FB98}"/>
              </a:ext>
            </a:extLst>
          </p:cNvPr>
          <p:cNvSpPr txBox="1"/>
          <p:nvPr/>
        </p:nvSpPr>
        <p:spPr>
          <a:xfrm>
            <a:off x="7942815" y="4151928"/>
            <a:ext cx="332142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-</a:t>
            </a:r>
            <a:endParaRPr lang="ko-KR" altLang="en-US" sz="2800" dirty="0"/>
          </a:p>
        </p:txBody>
      </p: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A9ECA51C-C425-4946-BF9F-09407F2FBA4C}"/>
              </a:ext>
            </a:extLst>
          </p:cNvPr>
          <p:cNvSpPr txBox="1"/>
          <p:nvPr/>
        </p:nvSpPr>
        <p:spPr>
          <a:xfrm>
            <a:off x="6348090" y="1608568"/>
            <a:ext cx="332142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-</a:t>
            </a:r>
            <a:endParaRPr lang="ko-KR" altLang="en-US" sz="2800" dirty="0"/>
          </a:p>
        </p:txBody>
      </p:sp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55787D8D-9ED1-4999-A251-58AA218BB274}"/>
              </a:ext>
            </a:extLst>
          </p:cNvPr>
          <p:cNvSpPr txBox="1"/>
          <p:nvPr/>
        </p:nvSpPr>
        <p:spPr>
          <a:xfrm>
            <a:off x="6348089" y="2244408"/>
            <a:ext cx="332142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-</a:t>
            </a:r>
            <a:endParaRPr lang="ko-KR" altLang="en-US" sz="2800" dirty="0"/>
          </a:p>
        </p:txBody>
      </p: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7246F523-EC24-4694-AB85-D279B6B61AE7}"/>
              </a:ext>
            </a:extLst>
          </p:cNvPr>
          <p:cNvSpPr txBox="1"/>
          <p:nvPr/>
        </p:nvSpPr>
        <p:spPr>
          <a:xfrm>
            <a:off x="6348090" y="2880248"/>
            <a:ext cx="332142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-</a:t>
            </a:r>
            <a:endParaRPr lang="ko-KR" altLang="en-US" sz="2800" dirty="0"/>
          </a:p>
        </p:txBody>
      </p: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37B73226-5AF4-417B-BB31-A3984DA358DA}"/>
              </a:ext>
            </a:extLst>
          </p:cNvPr>
          <p:cNvSpPr txBox="1"/>
          <p:nvPr/>
        </p:nvSpPr>
        <p:spPr>
          <a:xfrm>
            <a:off x="6368930" y="3577642"/>
            <a:ext cx="290464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dirty="0"/>
              <a:t>-</a:t>
            </a:r>
            <a:endParaRPr lang="ko-KR" altLang="en-US" sz="2800" dirty="0"/>
          </a:p>
        </p:txBody>
      </p: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785D348E-9980-4518-956E-53FAF8C0A198}"/>
              </a:ext>
            </a:extLst>
          </p:cNvPr>
          <p:cNvSpPr txBox="1"/>
          <p:nvPr/>
        </p:nvSpPr>
        <p:spPr>
          <a:xfrm>
            <a:off x="6323244" y="4151928"/>
            <a:ext cx="381835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0</a:t>
            </a:r>
            <a:endParaRPr lang="ko-KR" altLang="en-US" sz="2800" dirty="0"/>
          </a:p>
        </p:txBody>
      </p:sp>
      <p:sp>
        <p:nvSpPr>
          <p:cNvPr id="55" name="TextBox 54">
            <a:extLst>
              <a:ext uri="{FF2B5EF4-FFF2-40B4-BE49-F238E27FC236}">
                <a16:creationId xmlns="" xmlns:a16="http://schemas.microsoft.com/office/drawing/2014/main" id="{0FDCA593-B62B-4F17-A809-EEA74578B5CC}"/>
              </a:ext>
            </a:extLst>
          </p:cNvPr>
          <p:cNvSpPr txBox="1"/>
          <p:nvPr/>
        </p:nvSpPr>
        <p:spPr>
          <a:xfrm>
            <a:off x="6921893" y="1608568"/>
            <a:ext cx="332142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-</a:t>
            </a:r>
            <a:endParaRPr lang="ko-KR" altLang="en-US" sz="2800" dirty="0"/>
          </a:p>
        </p:txBody>
      </p: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FA7415B3-09A3-4F4A-90BE-D2862DCEC34A}"/>
              </a:ext>
            </a:extLst>
          </p:cNvPr>
          <p:cNvSpPr txBox="1"/>
          <p:nvPr/>
        </p:nvSpPr>
        <p:spPr>
          <a:xfrm>
            <a:off x="6921892" y="2244408"/>
            <a:ext cx="332142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-</a:t>
            </a:r>
            <a:endParaRPr lang="ko-KR" altLang="en-US" sz="2800" dirty="0"/>
          </a:p>
        </p:txBody>
      </p: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00C4B18D-18C8-4A30-AD71-42EC99135D27}"/>
              </a:ext>
            </a:extLst>
          </p:cNvPr>
          <p:cNvSpPr txBox="1"/>
          <p:nvPr/>
        </p:nvSpPr>
        <p:spPr>
          <a:xfrm>
            <a:off x="6921893" y="2880248"/>
            <a:ext cx="332142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-</a:t>
            </a:r>
            <a:endParaRPr lang="ko-KR" altLang="en-US" sz="2800" dirty="0"/>
          </a:p>
        </p:txBody>
      </p: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D39CE8D5-65A0-4619-85EA-29EB83B11044}"/>
              </a:ext>
            </a:extLst>
          </p:cNvPr>
          <p:cNvSpPr txBox="1"/>
          <p:nvPr/>
        </p:nvSpPr>
        <p:spPr>
          <a:xfrm>
            <a:off x="6919489" y="3516088"/>
            <a:ext cx="336951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-</a:t>
            </a:r>
            <a:endParaRPr lang="ko-KR" altLang="en-US" sz="2800" dirty="0"/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61A1AAC2-E01E-4B68-9105-5902040CE611}"/>
              </a:ext>
            </a:extLst>
          </p:cNvPr>
          <p:cNvSpPr txBox="1"/>
          <p:nvPr/>
        </p:nvSpPr>
        <p:spPr>
          <a:xfrm>
            <a:off x="6897047" y="4151928"/>
            <a:ext cx="381835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0</a:t>
            </a:r>
            <a:endParaRPr lang="ko-KR" altLang="en-US" sz="2800" dirty="0"/>
          </a:p>
        </p:txBody>
      </p: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ECDFC2DA-CC33-4844-8147-B9CFD9F1866A}"/>
              </a:ext>
            </a:extLst>
          </p:cNvPr>
          <p:cNvSpPr txBox="1"/>
          <p:nvPr/>
        </p:nvSpPr>
        <p:spPr>
          <a:xfrm>
            <a:off x="4004017" y="4726212"/>
            <a:ext cx="381835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0</a:t>
            </a:r>
            <a:endParaRPr lang="ko-KR" altLang="en-US" sz="2800" dirty="0"/>
          </a:p>
        </p:txBody>
      </p:sp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95D8FD8B-B8B4-4B61-B289-3A7353D81078}"/>
              </a:ext>
            </a:extLst>
          </p:cNvPr>
          <p:cNvSpPr txBox="1"/>
          <p:nvPr/>
        </p:nvSpPr>
        <p:spPr>
          <a:xfrm>
            <a:off x="4600786" y="4726212"/>
            <a:ext cx="381835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0</a:t>
            </a:r>
            <a:endParaRPr lang="ko-KR" altLang="en-US" sz="2800" dirty="0"/>
          </a:p>
        </p:txBody>
      </p:sp>
      <p:sp>
        <p:nvSpPr>
          <p:cNvPr id="62" name="TextBox 61">
            <a:extLst>
              <a:ext uri="{FF2B5EF4-FFF2-40B4-BE49-F238E27FC236}">
                <a16:creationId xmlns="" xmlns:a16="http://schemas.microsoft.com/office/drawing/2014/main" id="{B0314713-63C7-43FD-87B5-3FD8A8F977DC}"/>
              </a:ext>
            </a:extLst>
          </p:cNvPr>
          <p:cNvSpPr txBox="1"/>
          <p:nvPr/>
        </p:nvSpPr>
        <p:spPr>
          <a:xfrm>
            <a:off x="5197555" y="4726212"/>
            <a:ext cx="381835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0</a:t>
            </a:r>
            <a:endParaRPr lang="ko-KR" altLang="en-US" sz="2800" dirty="0"/>
          </a:p>
        </p:txBody>
      </p:sp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F403DCF9-7C65-456B-BAFE-5DDACC83498C}"/>
              </a:ext>
            </a:extLst>
          </p:cNvPr>
          <p:cNvSpPr txBox="1"/>
          <p:nvPr/>
        </p:nvSpPr>
        <p:spPr>
          <a:xfrm>
            <a:off x="5794325" y="4726212"/>
            <a:ext cx="381835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0</a:t>
            </a:r>
            <a:endParaRPr lang="ko-KR" altLang="en-US" sz="2800" dirty="0"/>
          </a:p>
        </p:txBody>
      </p:sp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932BD6CE-AFB2-4528-9C4A-863BDDAE8122}"/>
              </a:ext>
            </a:extLst>
          </p:cNvPr>
          <p:cNvSpPr txBox="1"/>
          <p:nvPr/>
        </p:nvSpPr>
        <p:spPr>
          <a:xfrm>
            <a:off x="7421641" y="4726212"/>
            <a:ext cx="381835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0</a:t>
            </a:r>
            <a:endParaRPr lang="ko-KR" altLang="en-US" sz="2800" dirty="0"/>
          </a:p>
        </p:txBody>
      </p:sp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3168B3D8-B14C-4711-941B-89D29183EF3C}"/>
              </a:ext>
            </a:extLst>
          </p:cNvPr>
          <p:cNvSpPr txBox="1"/>
          <p:nvPr/>
        </p:nvSpPr>
        <p:spPr>
          <a:xfrm>
            <a:off x="7917969" y="4726212"/>
            <a:ext cx="381835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0</a:t>
            </a:r>
            <a:endParaRPr lang="ko-KR" altLang="en-US" sz="2800" dirty="0"/>
          </a:p>
        </p:txBody>
      </p:sp>
      <p:sp>
        <p:nvSpPr>
          <p:cNvPr id="66" name="TextBox 65">
            <a:extLst>
              <a:ext uri="{FF2B5EF4-FFF2-40B4-BE49-F238E27FC236}">
                <a16:creationId xmlns="" xmlns:a16="http://schemas.microsoft.com/office/drawing/2014/main" id="{5A6AB1F3-6B70-4C2D-B1CB-4E98B378EB7D}"/>
              </a:ext>
            </a:extLst>
          </p:cNvPr>
          <p:cNvSpPr txBox="1"/>
          <p:nvPr/>
        </p:nvSpPr>
        <p:spPr>
          <a:xfrm>
            <a:off x="6323244" y="4726212"/>
            <a:ext cx="381835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0</a:t>
            </a:r>
            <a:endParaRPr lang="ko-KR" altLang="en-US" sz="2800" dirty="0"/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F103C784-26E5-4FBC-A0B3-73FF0422AEEE}"/>
              </a:ext>
            </a:extLst>
          </p:cNvPr>
          <p:cNvSpPr txBox="1"/>
          <p:nvPr/>
        </p:nvSpPr>
        <p:spPr>
          <a:xfrm>
            <a:off x="6897047" y="4726212"/>
            <a:ext cx="381835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0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50050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="" xmlns:a16="http://schemas.microsoft.com/office/drawing/2014/main" id="{31654EA8-B9F1-411B-924F-A39AFFF25FE4}"/>
              </a:ext>
            </a:extLst>
          </p:cNvPr>
          <p:cNvCxnSpPr>
            <a:cxnSpLocks/>
          </p:cNvCxnSpPr>
          <p:nvPr/>
        </p:nvCxnSpPr>
        <p:spPr>
          <a:xfrm>
            <a:off x="3620145" y="1718452"/>
            <a:ext cx="0" cy="353097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4E07B35E-E95F-4959-B154-E7714662533C}"/>
              </a:ext>
            </a:extLst>
          </p:cNvPr>
          <p:cNvCxnSpPr/>
          <p:nvPr/>
        </p:nvCxnSpPr>
        <p:spPr>
          <a:xfrm>
            <a:off x="3620145" y="1726776"/>
            <a:ext cx="27205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="" xmlns:a16="http://schemas.microsoft.com/office/drawing/2014/main" id="{E4FFF66C-C336-47F1-93F9-02E956F4091B}"/>
              </a:ext>
            </a:extLst>
          </p:cNvPr>
          <p:cNvCxnSpPr/>
          <p:nvPr/>
        </p:nvCxnSpPr>
        <p:spPr>
          <a:xfrm>
            <a:off x="3620145" y="5240261"/>
            <a:ext cx="27205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="" xmlns:a16="http://schemas.microsoft.com/office/drawing/2014/main" id="{F04DF4A3-A86D-4539-A457-19D81BC14F59}"/>
              </a:ext>
            </a:extLst>
          </p:cNvPr>
          <p:cNvCxnSpPr/>
          <p:nvPr/>
        </p:nvCxnSpPr>
        <p:spPr>
          <a:xfrm flipH="1">
            <a:off x="8571855" y="1718453"/>
            <a:ext cx="0" cy="353097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="" xmlns:a16="http://schemas.microsoft.com/office/drawing/2014/main" id="{64673F54-A7E0-4DB9-A52F-91F6F84A4C48}"/>
              </a:ext>
            </a:extLst>
          </p:cNvPr>
          <p:cNvCxnSpPr/>
          <p:nvPr/>
        </p:nvCxnSpPr>
        <p:spPr>
          <a:xfrm flipH="1">
            <a:off x="8299804" y="1726776"/>
            <a:ext cx="27205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="" xmlns:a16="http://schemas.microsoft.com/office/drawing/2014/main" id="{6AE9AB7F-9042-41D0-8094-A670CFD71A82}"/>
              </a:ext>
            </a:extLst>
          </p:cNvPr>
          <p:cNvCxnSpPr/>
          <p:nvPr/>
        </p:nvCxnSpPr>
        <p:spPr>
          <a:xfrm flipH="1">
            <a:off x="8299804" y="5240261"/>
            <a:ext cx="27205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E949D324-98A0-40F7-84A4-65067AE1B247}"/>
              </a:ext>
            </a:extLst>
          </p:cNvPr>
          <p:cNvSpPr txBox="1"/>
          <p:nvPr/>
        </p:nvSpPr>
        <p:spPr>
          <a:xfrm>
            <a:off x="3923065" y="1608568"/>
            <a:ext cx="543740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2800" dirty="0"/>
              <a:t>▲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5A89365F-595E-448D-8C11-2AD4E3EDA249}"/>
              </a:ext>
            </a:extLst>
          </p:cNvPr>
          <p:cNvSpPr txBox="1"/>
          <p:nvPr/>
        </p:nvSpPr>
        <p:spPr>
          <a:xfrm>
            <a:off x="4004015" y="2244408"/>
            <a:ext cx="381837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0</a:t>
            </a:r>
            <a:endParaRPr lang="ko-KR" altLang="en-US" sz="2800" dirty="0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C2D93AB9-1EB8-4A18-BEA3-CB6A1473383E}"/>
              </a:ext>
            </a:extLst>
          </p:cNvPr>
          <p:cNvSpPr txBox="1"/>
          <p:nvPr/>
        </p:nvSpPr>
        <p:spPr>
          <a:xfrm>
            <a:off x="4004017" y="2880248"/>
            <a:ext cx="381835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0</a:t>
            </a:r>
            <a:endParaRPr lang="ko-KR" altLang="en-US" sz="2800" dirty="0"/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119143F9-9662-4BFC-8C7E-8F5237C8D6C3}"/>
              </a:ext>
            </a:extLst>
          </p:cNvPr>
          <p:cNvSpPr txBox="1"/>
          <p:nvPr/>
        </p:nvSpPr>
        <p:spPr>
          <a:xfrm>
            <a:off x="4004017" y="3516088"/>
            <a:ext cx="381835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0</a:t>
            </a:r>
            <a:endParaRPr lang="ko-KR" altLang="en-US" sz="2800" dirty="0"/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D65CEA8C-7F03-47CF-8C8B-E71BA660DF53}"/>
              </a:ext>
            </a:extLst>
          </p:cNvPr>
          <p:cNvSpPr txBox="1"/>
          <p:nvPr/>
        </p:nvSpPr>
        <p:spPr>
          <a:xfrm>
            <a:off x="4004017" y="4151928"/>
            <a:ext cx="381835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0</a:t>
            </a:r>
            <a:endParaRPr lang="ko-KR" altLang="en-US" sz="2800" dirty="0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124A2A46-0B07-44A3-B17A-50E4AC7A54C1}"/>
              </a:ext>
            </a:extLst>
          </p:cNvPr>
          <p:cNvSpPr txBox="1"/>
          <p:nvPr/>
        </p:nvSpPr>
        <p:spPr>
          <a:xfrm>
            <a:off x="4625632" y="1608568"/>
            <a:ext cx="332142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-</a:t>
            </a:r>
            <a:endParaRPr lang="ko-KR" altLang="en-US" sz="2800" dirty="0"/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127B6753-0375-4F50-8EBB-C3EBF58B25A0}"/>
              </a:ext>
            </a:extLst>
          </p:cNvPr>
          <p:cNvSpPr txBox="1"/>
          <p:nvPr/>
        </p:nvSpPr>
        <p:spPr>
          <a:xfrm>
            <a:off x="4519833" y="2244408"/>
            <a:ext cx="543740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2800" dirty="0"/>
              <a:t>▲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B116CB62-58E4-4818-B572-748F45E877D0}"/>
              </a:ext>
            </a:extLst>
          </p:cNvPr>
          <p:cNvSpPr txBox="1"/>
          <p:nvPr/>
        </p:nvSpPr>
        <p:spPr>
          <a:xfrm>
            <a:off x="4600786" y="2880248"/>
            <a:ext cx="381835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0</a:t>
            </a:r>
            <a:endParaRPr lang="ko-KR" altLang="en-US" sz="2800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083578AA-42ED-487F-B693-11DB0F61806B}"/>
              </a:ext>
            </a:extLst>
          </p:cNvPr>
          <p:cNvSpPr txBox="1"/>
          <p:nvPr/>
        </p:nvSpPr>
        <p:spPr>
          <a:xfrm>
            <a:off x="4600786" y="3516088"/>
            <a:ext cx="381835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0</a:t>
            </a:r>
            <a:endParaRPr lang="ko-KR" altLang="en-US" sz="2800" dirty="0"/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5D84D04F-C822-4A52-A05E-744ABD508093}"/>
              </a:ext>
            </a:extLst>
          </p:cNvPr>
          <p:cNvSpPr txBox="1"/>
          <p:nvPr/>
        </p:nvSpPr>
        <p:spPr>
          <a:xfrm>
            <a:off x="4600786" y="4151928"/>
            <a:ext cx="381835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0</a:t>
            </a:r>
            <a:endParaRPr lang="ko-KR" altLang="en-US" sz="2800" dirty="0"/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41E6F538-9F9C-4553-9A66-9C05463EAB60}"/>
              </a:ext>
            </a:extLst>
          </p:cNvPr>
          <p:cNvSpPr txBox="1"/>
          <p:nvPr/>
        </p:nvSpPr>
        <p:spPr>
          <a:xfrm>
            <a:off x="5222401" y="1608568"/>
            <a:ext cx="332142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-</a:t>
            </a:r>
            <a:endParaRPr lang="ko-KR" altLang="en-US" sz="2800" dirty="0"/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BA05173D-B233-4D44-9BC7-E4670389830C}"/>
              </a:ext>
            </a:extLst>
          </p:cNvPr>
          <p:cNvSpPr txBox="1"/>
          <p:nvPr/>
        </p:nvSpPr>
        <p:spPr>
          <a:xfrm>
            <a:off x="5222400" y="2244408"/>
            <a:ext cx="332142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-</a:t>
            </a:r>
            <a:endParaRPr lang="ko-KR" altLang="en-US" sz="2800" dirty="0"/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E9547A23-6AB5-453B-9412-5817BE440F6C}"/>
              </a:ext>
            </a:extLst>
          </p:cNvPr>
          <p:cNvSpPr txBox="1"/>
          <p:nvPr/>
        </p:nvSpPr>
        <p:spPr>
          <a:xfrm>
            <a:off x="5116603" y="2880248"/>
            <a:ext cx="543740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2800" dirty="0"/>
              <a:t>▲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D8D463D9-B497-4B82-88D7-4BC7471DF49C}"/>
              </a:ext>
            </a:extLst>
          </p:cNvPr>
          <p:cNvSpPr txBox="1"/>
          <p:nvPr/>
        </p:nvSpPr>
        <p:spPr>
          <a:xfrm>
            <a:off x="5197555" y="3516088"/>
            <a:ext cx="381835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0</a:t>
            </a:r>
            <a:endParaRPr lang="ko-KR" altLang="en-US" sz="2800" dirty="0"/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39C5CF66-680C-47A0-ABB7-21ED54599E87}"/>
              </a:ext>
            </a:extLst>
          </p:cNvPr>
          <p:cNvSpPr txBox="1"/>
          <p:nvPr/>
        </p:nvSpPr>
        <p:spPr>
          <a:xfrm>
            <a:off x="5197555" y="4151928"/>
            <a:ext cx="381835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0</a:t>
            </a:r>
            <a:endParaRPr lang="ko-KR" altLang="en-US" sz="2800" dirty="0"/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EB1F1875-3A73-4A80-85F5-46EF251DCDC3}"/>
              </a:ext>
            </a:extLst>
          </p:cNvPr>
          <p:cNvSpPr txBox="1"/>
          <p:nvPr/>
        </p:nvSpPr>
        <p:spPr>
          <a:xfrm>
            <a:off x="5819171" y="1608568"/>
            <a:ext cx="332142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-</a:t>
            </a:r>
            <a:endParaRPr lang="ko-KR" altLang="en-US" sz="2800" dirty="0"/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C4F940DE-E250-451B-AC81-9B92E2FAD39D}"/>
              </a:ext>
            </a:extLst>
          </p:cNvPr>
          <p:cNvSpPr txBox="1"/>
          <p:nvPr/>
        </p:nvSpPr>
        <p:spPr>
          <a:xfrm>
            <a:off x="5819170" y="2244408"/>
            <a:ext cx="332142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-</a:t>
            </a:r>
            <a:endParaRPr lang="ko-KR" altLang="en-US" sz="2800" dirty="0"/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D6FC296A-18B7-4E2C-89C5-F48681E0B45E}"/>
              </a:ext>
            </a:extLst>
          </p:cNvPr>
          <p:cNvSpPr txBox="1"/>
          <p:nvPr/>
        </p:nvSpPr>
        <p:spPr>
          <a:xfrm>
            <a:off x="5819171" y="2880248"/>
            <a:ext cx="332142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-</a:t>
            </a:r>
            <a:endParaRPr lang="ko-KR" altLang="en-US" sz="2800" dirty="0"/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03ADA3B6-5DD7-4A0E-9F82-235D39B06CAD}"/>
              </a:ext>
            </a:extLst>
          </p:cNvPr>
          <p:cNvSpPr txBox="1"/>
          <p:nvPr/>
        </p:nvSpPr>
        <p:spPr>
          <a:xfrm>
            <a:off x="5713373" y="3516088"/>
            <a:ext cx="543740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2800" dirty="0"/>
              <a:t>▲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E0D33BCD-4207-4D60-BD4A-E99A3202B09A}"/>
              </a:ext>
            </a:extLst>
          </p:cNvPr>
          <p:cNvSpPr txBox="1"/>
          <p:nvPr/>
        </p:nvSpPr>
        <p:spPr>
          <a:xfrm>
            <a:off x="5794325" y="4151928"/>
            <a:ext cx="381835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0</a:t>
            </a:r>
            <a:endParaRPr lang="ko-KR" altLang="en-US" sz="2800" dirty="0"/>
          </a:p>
        </p:txBody>
      </p: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B0679E40-9E97-4B74-9C7D-BC84F520AFDC}"/>
              </a:ext>
            </a:extLst>
          </p:cNvPr>
          <p:cNvSpPr txBox="1"/>
          <p:nvPr/>
        </p:nvSpPr>
        <p:spPr>
          <a:xfrm>
            <a:off x="7446487" y="1608568"/>
            <a:ext cx="332142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-</a:t>
            </a:r>
            <a:endParaRPr lang="ko-KR" altLang="en-US" sz="2800" dirty="0"/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364E99E8-A09C-4B3D-BEEE-5D23EC68C987}"/>
              </a:ext>
            </a:extLst>
          </p:cNvPr>
          <p:cNvSpPr txBox="1"/>
          <p:nvPr/>
        </p:nvSpPr>
        <p:spPr>
          <a:xfrm>
            <a:off x="7446486" y="2244408"/>
            <a:ext cx="332142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-</a:t>
            </a:r>
            <a:endParaRPr lang="ko-KR" altLang="en-US" sz="2800" dirty="0"/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C15776E0-C9E5-41A0-90EC-ED193AE8E9A2}"/>
              </a:ext>
            </a:extLst>
          </p:cNvPr>
          <p:cNvSpPr txBox="1"/>
          <p:nvPr/>
        </p:nvSpPr>
        <p:spPr>
          <a:xfrm>
            <a:off x="7446487" y="2880248"/>
            <a:ext cx="332142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-</a:t>
            </a:r>
            <a:endParaRPr lang="ko-KR" altLang="en-US" sz="2800" dirty="0"/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5833ED93-0BC9-4777-BECA-C9478AC8027A}"/>
              </a:ext>
            </a:extLst>
          </p:cNvPr>
          <p:cNvSpPr txBox="1"/>
          <p:nvPr/>
        </p:nvSpPr>
        <p:spPr>
          <a:xfrm>
            <a:off x="7446487" y="3516088"/>
            <a:ext cx="332142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-</a:t>
            </a:r>
            <a:endParaRPr lang="ko-KR" altLang="en-US" sz="2800" dirty="0"/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0B54336C-54D2-4BC3-81A0-224422FF32CB}"/>
              </a:ext>
            </a:extLst>
          </p:cNvPr>
          <p:cNvSpPr txBox="1"/>
          <p:nvPr/>
        </p:nvSpPr>
        <p:spPr>
          <a:xfrm>
            <a:off x="7340689" y="4151928"/>
            <a:ext cx="543740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2800" dirty="0"/>
              <a:t>▲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2DE82AF6-A0E8-49D0-827D-E73A55F68FC1}"/>
              </a:ext>
            </a:extLst>
          </p:cNvPr>
          <p:cNvSpPr txBox="1"/>
          <p:nvPr/>
        </p:nvSpPr>
        <p:spPr>
          <a:xfrm>
            <a:off x="7942815" y="1608568"/>
            <a:ext cx="332142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-</a:t>
            </a:r>
            <a:endParaRPr lang="ko-KR" altLang="en-US" sz="2800" dirty="0"/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DB1A34F2-31F8-463D-A344-14D2069A3DBA}"/>
              </a:ext>
            </a:extLst>
          </p:cNvPr>
          <p:cNvSpPr txBox="1"/>
          <p:nvPr/>
        </p:nvSpPr>
        <p:spPr>
          <a:xfrm>
            <a:off x="7942814" y="2244408"/>
            <a:ext cx="332142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-</a:t>
            </a:r>
            <a:endParaRPr lang="ko-KR" altLang="en-US" sz="2800" dirty="0"/>
          </a:p>
        </p:txBody>
      </p: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949B3861-2E42-42D5-BAFB-F97BEE0E038B}"/>
              </a:ext>
            </a:extLst>
          </p:cNvPr>
          <p:cNvSpPr txBox="1"/>
          <p:nvPr/>
        </p:nvSpPr>
        <p:spPr>
          <a:xfrm>
            <a:off x="7942815" y="2880248"/>
            <a:ext cx="332142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-</a:t>
            </a:r>
            <a:endParaRPr lang="ko-KR" altLang="en-US" sz="2800" dirty="0"/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D8C31931-2FC7-41F8-820E-70A0A6B9F179}"/>
              </a:ext>
            </a:extLst>
          </p:cNvPr>
          <p:cNvSpPr txBox="1"/>
          <p:nvPr/>
        </p:nvSpPr>
        <p:spPr>
          <a:xfrm>
            <a:off x="7942815" y="3516088"/>
            <a:ext cx="332142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-</a:t>
            </a:r>
            <a:endParaRPr lang="ko-KR" altLang="en-US" sz="2800" dirty="0"/>
          </a:p>
        </p:txBody>
      </p: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9CDD0A07-C504-4B48-925A-F9A6BA21FB98}"/>
              </a:ext>
            </a:extLst>
          </p:cNvPr>
          <p:cNvSpPr txBox="1"/>
          <p:nvPr/>
        </p:nvSpPr>
        <p:spPr>
          <a:xfrm>
            <a:off x="7942815" y="4151928"/>
            <a:ext cx="332142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-</a:t>
            </a:r>
            <a:endParaRPr lang="ko-KR" altLang="en-US" sz="2800" dirty="0"/>
          </a:p>
        </p:txBody>
      </p: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A9ECA51C-C425-4946-BF9F-09407F2FBA4C}"/>
              </a:ext>
            </a:extLst>
          </p:cNvPr>
          <p:cNvSpPr txBox="1"/>
          <p:nvPr/>
        </p:nvSpPr>
        <p:spPr>
          <a:xfrm>
            <a:off x="6348090" y="1608568"/>
            <a:ext cx="332142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-</a:t>
            </a:r>
            <a:endParaRPr lang="ko-KR" altLang="en-US" sz="2800" dirty="0"/>
          </a:p>
        </p:txBody>
      </p:sp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55787D8D-9ED1-4999-A251-58AA218BB274}"/>
              </a:ext>
            </a:extLst>
          </p:cNvPr>
          <p:cNvSpPr txBox="1"/>
          <p:nvPr/>
        </p:nvSpPr>
        <p:spPr>
          <a:xfrm>
            <a:off x="6348089" y="2244408"/>
            <a:ext cx="332142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-</a:t>
            </a:r>
            <a:endParaRPr lang="ko-KR" altLang="en-US" sz="2800" dirty="0"/>
          </a:p>
        </p:txBody>
      </p: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7246F523-EC24-4694-AB85-D279B6B61AE7}"/>
              </a:ext>
            </a:extLst>
          </p:cNvPr>
          <p:cNvSpPr txBox="1"/>
          <p:nvPr/>
        </p:nvSpPr>
        <p:spPr>
          <a:xfrm>
            <a:off x="6348090" y="2880248"/>
            <a:ext cx="332142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-</a:t>
            </a:r>
            <a:endParaRPr lang="ko-KR" altLang="en-US" sz="2800" dirty="0"/>
          </a:p>
        </p:txBody>
      </p: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37B73226-5AF4-417B-BB31-A3984DA358DA}"/>
              </a:ext>
            </a:extLst>
          </p:cNvPr>
          <p:cNvSpPr txBox="1"/>
          <p:nvPr/>
        </p:nvSpPr>
        <p:spPr>
          <a:xfrm>
            <a:off x="6368930" y="3577642"/>
            <a:ext cx="290464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dirty="0"/>
              <a:t>-</a:t>
            </a:r>
            <a:endParaRPr lang="ko-KR" altLang="en-US" sz="2800" dirty="0"/>
          </a:p>
        </p:txBody>
      </p: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785D348E-9980-4518-956E-53FAF8C0A198}"/>
              </a:ext>
            </a:extLst>
          </p:cNvPr>
          <p:cNvSpPr txBox="1"/>
          <p:nvPr/>
        </p:nvSpPr>
        <p:spPr>
          <a:xfrm>
            <a:off x="6323244" y="4151928"/>
            <a:ext cx="381835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0</a:t>
            </a:r>
            <a:endParaRPr lang="ko-KR" altLang="en-US" sz="2800" dirty="0"/>
          </a:p>
        </p:txBody>
      </p:sp>
      <p:sp>
        <p:nvSpPr>
          <p:cNvPr id="55" name="TextBox 54">
            <a:extLst>
              <a:ext uri="{FF2B5EF4-FFF2-40B4-BE49-F238E27FC236}">
                <a16:creationId xmlns="" xmlns:a16="http://schemas.microsoft.com/office/drawing/2014/main" id="{0FDCA593-B62B-4F17-A809-EEA74578B5CC}"/>
              </a:ext>
            </a:extLst>
          </p:cNvPr>
          <p:cNvSpPr txBox="1"/>
          <p:nvPr/>
        </p:nvSpPr>
        <p:spPr>
          <a:xfrm>
            <a:off x="6921893" y="1608568"/>
            <a:ext cx="332142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-</a:t>
            </a:r>
            <a:endParaRPr lang="ko-KR" altLang="en-US" sz="2800" dirty="0"/>
          </a:p>
        </p:txBody>
      </p: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FA7415B3-09A3-4F4A-90BE-D2862DCEC34A}"/>
              </a:ext>
            </a:extLst>
          </p:cNvPr>
          <p:cNvSpPr txBox="1"/>
          <p:nvPr/>
        </p:nvSpPr>
        <p:spPr>
          <a:xfrm>
            <a:off x="6921892" y="2244408"/>
            <a:ext cx="332142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-</a:t>
            </a:r>
            <a:endParaRPr lang="ko-KR" altLang="en-US" sz="2800" dirty="0"/>
          </a:p>
        </p:txBody>
      </p: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00C4B18D-18C8-4A30-AD71-42EC99135D27}"/>
              </a:ext>
            </a:extLst>
          </p:cNvPr>
          <p:cNvSpPr txBox="1"/>
          <p:nvPr/>
        </p:nvSpPr>
        <p:spPr>
          <a:xfrm>
            <a:off x="6921893" y="2880248"/>
            <a:ext cx="332142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-</a:t>
            </a:r>
            <a:endParaRPr lang="ko-KR" altLang="en-US" sz="2800" dirty="0"/>
          </a:p>
        </p:txBody>
      </p: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D39CE8D5-65A0-4619-85EA-29EB83B11044}"/>
              </a:ext>
            </a:extLst>
          </p:cNvPr>
          <p:cNvSpPr txBox="1"/>
          <p:nvPr/>
        </p:nvSpPr>
        <p:spPr>
          <a:xfrm>
            <a:off x="6919489" y="3516088"/>
            <a:ext cx="336951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-</a:t>
            </a:r>
            <a:endParaRPr lang="ko-KR" altLang="en-US" sz="2800" dirty="0"/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61A1AAC2-E01E-4B68-9105-5902040CE611}"/>
              </a:ext>
            </a:extLst>
          </p:cNvPr>
          <p:cNvSpPr txBox="1"/>
          <p:nvPr/>
        </p:nvSpPr>
        <p:spPr>
          <a:xfrm>
            <a:off x="6897047" y="4151928"/>
            <a:ext cx="381835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0</a:t>
            </a:r>
            <a:endParaRPr lang="ko-KR" altLang="en-US" sz="2800" dirty="0"/>
          </a:p>
        </p:txBody>
      </p: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ECDFC2DA-CC33-4844-8147-B9CFD9F1866A}"/>
              </a:ext>
            </a:extLst>
          </p:cNvPr>
          <p:cNvSpPr txBox="1"/>
          <p:nvPr/>
        </p:nvSpPr>
        <p:spPr>
          <a:xfrm>
            <a:off x="4004017" y="4726212"/>
            <a:ext cx="381835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0</a:t>
            </a:r>
            <a:endParaRPr lang="ko-KR" altLang="en-US" sz="2800" dirty="0"/>
          </a:p>
        </p:txBody>
      </p:sp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95D8FD8B-B8B4-4B61-B289-3A7353D81078}"/>
              </a:ext>
            </a:extLst>
          </p:cNvPr>
          <p:cNvSpPr txBox="1"/>
          <p:nvPr/>
        </p:nvSpPr>
        <p:spPr>
          <a:xfrm>
            <a:off x="4600786" y="4726212"/>
            <a:ext cx="381835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0</a:t>
            </a:r>
            <a:endParaRPr lang="ko-KR" altLang="en-US" sz="2800" dirty="0"/>
          </a:p>
        </p:txBody>
      </p:sp>
      <p:sp>
        <p:nvSpPr>
          <p:cNvPr id="62" name="TextBox 61">
            <a:extLst>
              <a:ext uri="{FF2B5EF4-FFF2-40B4-BE49-F238E27FC236}">
                <a16:creationId xmlns="" xmlns:a16="http://schemas.microsoft.com/office/drawing/2014/main" id="{B0314713-63C7-43FD-87B5-3FD8A8F977DC}"/>
              </a:ext>
            </a:extLst>
          </p:cNvPr>
          <p:cNvSpPr txBox="1"/>
          <p:nvPr/>
        </p:nvSpPr>
        <p:spPr>
          <a:xfrm>
            <a:off x="5197555" y="4726212"/>
            <a:ext cx="381835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0</a:t>
            </a:r>
            <a:endParaRPr lang="ko-KR" altLang="en-US" sz="2800" dirty="0"/>
          </a:p>
        </p:txBody>
      </p:sp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F403DCF9-7C65-456B-BAFE-5DDACC83498C}"/>
              </a:ext>
            </a:extLst>
          </p:cNvPr>
          <p:cNvSpPr txBox="1"/>
          <p:nvPr/>
        </p:nvSpPr>
        <p:spPr>
          <a:xfrm>
            <a:off x="5794325" y="4726212"/>
            <a:ext cx="381835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0</a:t>
            </a:r>
            <a:endParaRPr lang="ko-KR" altLang="en-US" sz="2800" dirty="0"/>
          </a:p>
        </p:txBody>
      </p:sp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932BD6CE-AFB2-4528-9C4A-863BDDAE8122}"/>
              </a:ext>
            </a:extLst>
          </p:cNvPr>
          <p:cNvSpPr txBox="1"/>
          <p:nvPr/>
        </p:nvSpPr>
        <p:spPr>
          <a:xfrm>
            <a:off x="7421641" y="4726212"/>
            <a:ext cx="381835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0</a:t>
            </a:r>
            <a:endParaRPr lang="ko-KR" altLang="en-US" sz="2800" dirty="0"/>
          </a:p>
        </p:txBody>
      </p:sp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3168B3D8-B14C-4711-941B-89D29183EF3C}"/>
              </a:ext>
            </a:extLst>
          </p:cNvPr>
          <p:cNvSpPr txBox="1"/>
          <p:nvPr/>
        </p:nvSpPr>
        <p:spPr>
          <a:xfrm>
            <a:off x="7917969" y="4726212"/>
            <a:ext cx="381835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0</a:t>
            </a:r>
            <a:endParaRPr lang="ko-KR" altLang="en-US" sz="2800" dirty="0"/>
          </a:p>
        </p:txBody>
      </p:sp>
      <p:sp>
        <p:nvSpPr>
          <p:cNvPr id="66" name="TextBox 65">
            <a:extLst>
              <a:ext uri="{FF2B5EF4-FFF2-40B4-BE49-F238E27FC236}">
                <a16:creationId xmlns="" xmlns:a16="http://schemas.microsoft.com/office/drawing/2014/main" id="{5A6AB1F3-6B70-4C2D-B1CB-4E98B378EB7D}"/>
              </a:ext>
            </a:extLst>
          </p:cNvPr>
          <p:cNvSpPr txBox="1"/>
          <p:nvPr/>
        </p:nvSpPr>
        <p:spPr>
          <a:xfrm>
            <a:off x="6323244" y="4726212"/>
            <a:ext cx="381835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0</a:t>
            </a:r>
            <a:endParaRPr lang="ko-KR" altLang="en-US" sz="2800" dirty="0"/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F103C784-26E5-4FBC-A0B3-73FF0422AEEE}"/>
              </a:ext>
            </a:extLst>
          </p:cNvPr>
          <p:cNvSpPr txBox="1"/>
          <p:nvPr/>
        </p:nvSpPr>
        <p:spPr>
          <a:xfrm>
            <a:off x="6897047" y="4726212"/>
            <a:ext cx="381835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0</a:t>
            </a:r>
            <a:endParaRPr lang="ko-KR" altLang="en-US" sz="2800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="" xmlns:a16="http://schemas.microsoft.com/office/drawing/2014/main" id="{C5C227FC-0406-44E9-9AC9-6A81FF50E9AB}"/>
              </a:ext>
            </a:extLst>
          </p:cNvPr>
          <p:cNvCxnSpPr/>
          <p:nvPr/>
        </p:nvCxnSpPr>
        <p:spPr>
          <a:xfrm>
            <a:off x="3915248" y="2174460"/>
            <a:ext cx="5746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="" xmlns:a16="http://schemas.microsoft.com/office/drawing/2014/main" id="{21D8B38D-0F89-4873-9971-35606AA85404}"/>
              </a:ext>
            </a:extLst>
          </p:cNvPr>
          <p:cNvCxnSpPr>
            <a:cxnSpLocks/>
          </p:cNvCxnSpPr>
          <p:nvPr/>
        </p:nvCxnSpPr>
        <p:spPr>
          <a:xfrm>
            <a:off x="4482237" y="2771912"/>
            <a:ext cx="61666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="" xmlns:a16="http://schemas.microsoft.com/office/drawing/2014/main" id="{3260DB80-3E3F-4E14-9BC0-EBB89FD55910}"/>
              </a:ext>
            </a:extLst>
          </p:cNvPr>
          <p:cNvCxnSpPr>
            <a:cxnSpLocks/>
          </p:cNvCxnSpPr>
          <p:nvPr/>
        </p:nvCxnSpPr>
        <p:spPr>
          <a:xfrm>
            <a:off x="5100087" y="3429000"/>
            <a:ext cx="59073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="" xmlns:a16="http://schemas.microsoft.com/office/drawing/2014/main" id="{0DAA53C9-6D2D-46A8-95EF-11AF58708348}"/>
              </a:ext>
            </a:extLst>
          </p:cNvPr>
          <p:cNvCxnSpPr>
            <a:cxnSpLocks/>
          </p:cNvCxnSpPr>
          <p:nvPr/>
        </p:nvCxnSpPr>
        <p:spPr>
          <a:xfrm>
            <a:off x="5673814" y="4065232"/>
            <a:ext cx="16364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="" xmlns:a16="http://schemas.microsoft.com/office/drawing/2014/main" id="{7C989169-C91E-457F-8BE3-1BDDF19064DF}"/>
              </a:ext>
            </a:extLst>
          </p:cNvPr>
          <p:cNvCxnSpPr>
            <a:cxnSpLocks/>
          </p:cNvCxnSpPr>
          <p:nvPr/>
        </p:nvCxnSpPr>
        <p:spPr>
          <a:xfrm>
            <a:off x="7290770" y="4701464"/>
            <a:ext cx="126203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="" xmlns:a16="http://schemas.microsoft.com/office/drawing/2014/main" id="{3F4DB0AE-5C3A-4C4A-B9E8-41FEE24DBA39}"/>
              </a:ext>
            </a:extLst>
          </p:cNvPr>
          <p:cNvCxnSpPr/>
          <p:nvPr/>
        </p:nvCxnSpPr>
        <p:spPr>
          <a:xfrm>
            <a:off x="4488994" y="2174460"/>
            <a:ext cx="0" cy="5931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="" xmlns:a16="http://schemas.microsoft.com/office/drawing/2014/main" id="{D1CAE60B-2256-4113-BE19-C82C193F9394}"/>
              </a:ext>
            </a:extLst>
          </p:cNvPr>
          <p:cNvCxnSpPr/>
          <p:nvPr/>
        </p:nvCxnSpPr>
        <p:spPr>
          <a:xfrm>
            <a:off x="5098900" y="2767628"/>
            <a:ext cx="0" cy="6613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="" xmlns:a16="http://schemas.microsoft.com/office/drawing/2014/main" id="{61EF895A-63F5-42E2-AAF4-B1E7EB9BDD3C}"/>
              </a:ext>
            </a:extLst>
          </p:cNvPr>
          <p:cNvCxnSpPr/>
          <p:nvPr/>
        </p:nvCxnSpPr>
        <p:spPr>
          <a:xfrm>
            <a:off x="5690823" y="3429000"/>
            <a:ext cx="0" cy="63623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="" xmlns:a16="http://schemas.microsoft.com/office/drawing/2014/main" id="{E623654B-1E62-483B-B35C-1E335D6A9058}"/>
              </a:ext>
            </a:extLst>
          </p:cNvPr>
          <p:cNvCxnSpPr/>
          <p:nvPr/>
        </p:nvCxnSpPr>
        <p:spPr>
          <a:xfrm>
            <a:off x="7294122" y="4065232"/>
            <a:ext cx="0" cy="63623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타원 77">
            <a:extLst>
              <a:ext uri="{FF2B5EF4-FFF2-40B4-BE49-F238E27FC236}">
                <a16:creationId xmlns="" xmlns:a16="http://schemas.microsoft.com/office/drawing/2014/main" id="{E467CE54-DB05-4418-95A6-30E2DA187633}"/>
              </a:ext>
            </a:extLst>
          </p:cNvPr>
          <p:cNvSpPr/>
          <p:nvPr/>
        </p:nvSpPr>
        <p:spPr>
          <a:xfrm>
            <a:off x="3910773" y="1578751"/>
            <a:ext cx="570177" cy="570177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타원 78">
            <a:extLst>
              <a:ext uri="{FF2B5EF4-FFF2-40B4-BE49-F238E27FC236}">
                <a16:creationId xmlns="" xmlns:a16="http://schemas.microsoft.com/office/drawing/2014/main" id="{DD6595A0-469E-495E-823D-02D648D249A2}"/>
              </a:ext>
            </a:extLst>
          </p:cNvPr>
          <p:cNvSpPr/>
          <p:nvPr/>
        </p:nvSpPr>
        <p:spPr>
          <a:xfrm>
            <a:off x="4506614" y="2191983"/>
            <a:ext cx="570177" cy="570177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타원 79">
            <a:extLst>
              <a:ext uri="{FF2B5EF4-FFF2-40B4-BE49-F238E27FC236}">
                <a16:creationId xmlns="" xmlns:a16="http://schemas.microsoft.com/office/drawing/2014/main" id="{380A52DE-386E-466E-8CE1-478CE99269CF}"/>
              </a:ext>
            </a:extLst>
          </p:cNvPr>
          <p:cNvSpPr/>
          <p:nvPr/>
        </p:nvSpPr>
        <p:spPr>
          <a:xfrm>
            <a:off x="5100544" y="2860361"/>
            <a:ext cx="570177" cy="570177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타원 80">
            <a:extLst>
              <a:ext uri="{FF2B5EF4-FFF2-40B4-BE49-F238E27FC236}">
                <a16:creationId xmlns="" xmlns:a16="http://schemas.microsoft.com/office/drawing/2014/main" id="{EB6628E6-B359-4CCF-A13D-CB76A165A1F3}"/>
              </a:ext>
            </a:extLst>
          </p:cNvPr>
          <p:cNvSpPr/>
          <p:nvPr/>
        </p:nvSpPr>
        <p:spPr>
          <a:xfrm>
            <a:off x="5702503" y="3492608"/>
            <a:ext cx="570177" cy="570177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="" xmlns:a16="http://schemas.microsoft.com/office/drawing/2014/main" id="{2CE6625E-AA47-4389-AF07-AB4A18EDD60B}"/>
              </a:ext>
            </a:extLst>
          </p:cNvPr>
          <p:cNvSpPr/>
          <p:nvPr/>
        </p:nvSpPr>
        <p:spPr>
          <a:xfrm>
            <a:off x="7333380" y="4104971"/>
            <a:ext cx="570177" cy="570177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="" xmlns:a16="http://schemas.microsoft.com/office/drawing/2014/main" id="{AB4CEFE4-077C-4625-9E2C-5F761F8B95EC}"/>
              </a:ext>
            </a:extLst>
          </p:cNvPr>
          <p:cNvCxnSpPr>
            <a:stCxn id="83" idx="1"/>
          </p:cNvCxnSpPr>
          <p:nvPr/>
        </p:nvCxnSpPr>
        <p:spPr>
          <a:xfrm flipH="1">
            <a:off x="4488994" y="1238872"/>
            <a:ext cx="1330176" cy="487904"/>
          </a:xfrm>
          <a:prstGeom prst="straightConnector1">
            <a:avLst/>
          </a:prstGeom>
          <a:ln w="19050">
            <a:solidFill>
              <a:schemeClr val="tx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="" xmlns:a16="http://schemas.microsoft.com/office/drawing/2014/main" id="{6DE4627E-70EC-43FD-AEF4-AF38D604446E}"/>
              </a:ext>
            </a:extLst>
          </p:cNvPr>
          <p:cNvCxnSpPr>
            <a:cxnSpLocks/>
            <a:endCxn id="79" idx="7"/>
          </p:cNvCxnSpPr>
          <p:nvPr/>
        </p:nvCxnSpPr>
        <p:spPr>
          <a:xfrm flipH="1">
            <a:off x="4993291" y="1527274"/>
            <a:ext cx="891902" cy="748209"/>
          </a:xfrm>
          <a:prstGeom prst="straightConnector1">
            <a:avLst/>
          </a:prstGeom>
          <a:ln w="19050">
            <a:solidFill>
              <a:schemeClr val="tx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="" xmlns:a16="http://schemas.microsoft.com/office/drawing/2014/main" id="{637B0387-35E7-4F5A-A703-C67711D38E84}"/>
              </a:ext>
            </a:extLst>
          </p:cNvPr>
          <p:cNvCxnSpPr>
            <a:cxnSpLocks/>
          </p:cNvCxnSpPr>
          <p:nvPr/>
        </p:nvCxnSpPr>
        <p:spPr>
          <a:xfrm flipH="1">
            <a:off x="5602348" y="1564687"/>
            <a:ext cx="636268" cy="1323265"/>
          </a:xfrm>
          <a:prstGeom prst="straightConnector1">
            <a:avLst/>
          </a:prstGeom>
          <a:ln w="19050">
            <a:solidFill>
              <a:schemeClr val="tx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="" xmlns:a16="http://schemas.microsoft.com/office/drawing/2014/main" id="{DCBF479C-D0D8-4078-8289-246A5F9B67BD}"/>
              </a:ext>
            </a:extLst>
          </p:cNvPr>
          <p:cNvCxnSpPr>
            <a:stCxn id="83" idx="2"/>
          </p:cNvCxnSpPr>
          <p:nvPr/>
        </p:nvCxnSpPr>
        <p:spPr>
          <a:xfrm flipH="1">
            <a:off x="6096000" y="1531259"/>
            <a:ext cx="364019" cy="1917628"/>
          </a:xfrm>
          <a:prstGeom prst="straightConnector1">
            <a:avLst/>
          </a:prstGeom>
          <a:ln w="19050">
            <a:solidFill>
              <a:schemeClr val="tx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="" xmlns:a16="http://schemas.microsoft.com/office/drawing/2014/main" id="{7E47BFCE-9742-4373-962F-3EBCCC668E8B}"/>
              </a:ext>
            </a:extLst>
          </p:cNvPr>
          <p:cNvSpPr txBox="1"/>
          <p:nvPr/>
        </p:nvSpPr>
        <p:spPr>
          <a:xfrm>
            <a:off x="5819170" y="946484"/>
            <a:ext cx="1281698" cy="58477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accent2"/>
                </a:solidFill>
              </a:rPr>
              <a:t>Pivots</a:t>
            </a:r>
            <a:endParaRPr lang="ko-KR" altLang="en-US" sz="3200" dirty="0">
              <a:solidFill>
                <a:schemeClr val="accent2"/>
              </a:solidFill>
            </a:endParaRPr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="" xmlns:a16="http://schemas.microsoft.com/office/drawing/2014/main" id="{CB888FCE-CC26-4673-A684-2B8A16A91E6B}"/>
              </a:ext>
            </a:extLst>
          </p:cNvPr>
          <p:cNvCxnSpPr>
            <a:cxnSpLocks/>
            <a:endCxn id="82" idx="0"/>
          </p:cNvCxnSpPr>
          <p:nvPr/>
        </p:nvCxnSpPr>
        <p:spPr>
          <a:xfrm>
            <a:off x="6682742" y="1531259"/>
            <a:ext cx="935727" cy="2573712"/>
          </a:xfrm>
          <a:prstGeom prst="straightConnector1">
            <a:avLst/>
          </a:prstGeom>
          <a:ln w="19050">
            <a:solidFill>
              <a:schemeClr val="tx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3141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="" xmlns:a16="http://schemas.microsoft.com/office/drawing/2014/main" id="{31654EA8-B9F1-411B-924F-A39AFFF25FE4}"/>
              </a:ext>
            </a:extLst>
          </p:cNvPr>
          <p:cNvCxnSpPr>
            <a:cxnSpLocks/>
          </p:cNvCxnSpPr>
          <p:nvPr/>
        </p:nvCxnSpPr>
        <p:spPr>
          <a:xfrm>
            <a:off x="3620145" y="1718452"/>
            <a:ext cx="0" cy="353097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4E07B35E-E95F-4959-B154-E7714662533C}"/>
              </a:ext>
            </a:extLst>
          </p:cNvPr>
          <p:cNvCxnSpPr/>
          <p:nvPr/>
        </p:nvCxnSpPr>
        <p:spPr>
          <a:xfrm>
            <a:off x="3620145" y="1726776"/>
            <a:ext cx="27205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="" xmlns:a16="http://schemas.microsoft.com/office/drawing/2014/main" id="{E4FFF66C-C336-47F1-93F9-02E956F4091B}"/>
              </a:ext>
            </a:extLst>
          </p:cNvPr>
          <p:cNvCxnSpPr/>
          <p:nvPr/>
        </p:nvCxnSpPr>
        <p:spPr>
          <a:xfrm>
            <a:off x="3620145" y="5240261"/>
            <a:ext cx="27205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="" xmlns:a16="http://schemas.microsoft.com/office/drawing/2014/main" id="{F04DF4A3-A86D-4539-A457-19D81BC14F59}"/>
              </a:ext>
            </a:extLst>
          </p:cNvPr>
          <p:cNvCxnSpPr/>
          <p:nvPr/>
        </p:nvCxnSpPr>
        <p:spPr>
          <a:xfrm flipH="1">
            <a:off x="8571855" y="1718453"/>
            <a:ext cx="0" cy="353097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="" xmlns:a16="http://schemas.microsoft.com/office/drawing/2014/main" id="{64673F54-A7E0-4DB9-A52F-91F6F84A4C48}"/>
              </a:ext>
            </a:extLst>
          </p:cNvPr>
          <p:cNvCxnSpPr/>
          <p:nvPr/>
        </p:nvCxnSpPr>
        <p:spPr>
          <a:xfrm flipH="1">
            <a:off x="8299804" y="1726776"/>
            <a:ext cx="27205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="" xmlns:a16="http://schemas.microsoft.com/office/drawing/2014/main" id="{6AE9AB7F-9042-41D0-8094-A670CFD71A82}"/>
              </a:ext>
            </a:extLst>
          </p:cNvPr>
          <p:cNvCxnSpPr/>
          <p:nvPr/>
        </p:nvCxnSpPr>
        <p:spPr>
          <a:xfrm flipH="1">
            <a:off x="8299804" y="5240261"/>
            <a:ext cx="27205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E949D324-98A0-40F7-84A4-65067AE1B247}"/>
              </a:ext>
            </a:extLst>
          </p:cNvPr>
          <p:cNvSpPr txBox="1"/>
          <p:nvPr/>
        </p:nvSpPr>
        <p:spPr>
          <a:xfrm>
            <a:off x="4004017" y="1608568"/>
            <a:ext cx="381836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 smtClean="0"/>
              <a:t>1</a:t>
            </a:r>
            <a:endParaRPr lang="ko-KR" altLang="en-US" sz="2800" dirty="0"/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5A89365F-595E-448D-8C11-2AD4E3EDA249}"/>
              </a:ext>
            </a:extLst>
          </p:cNvPr>
          <p:cNvSpPr txBox="1"/>
          <p:nvPr/>
        </p:nvSpPr>
        <p:spPr>
          <a:xfrm>
            <a:off x="4004015" y="2244408"/>
            <a:ext cx="381837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0</a:t>
            </a:r>
            <a:endParaRPr lang="ko-KR" altLang="en-US" sz="2800" dirty="0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C2D93AB9-1EB8-4A18-BEA3-CB6A1473383E}"/>
              </a:ext>
            </a:extLst>
          </p:cNvPr>
          <p:cNvSpPr txBox="1"/>
          <p:nvPr/>
        </p:nvSpPr>
        <p:spPr>
          <a:xfrm>
            <a:off x="4004017" y="2880248"/>
            <a:ext cx="381835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0</a:t>
            </a:r>
            <a:endParaRPr lang="ko-KR" altLang="en-US" sz="2800" dirty="0"/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119143F9-9662-4BFC-8C7E-8F5237C8D6C3}"/>
              </a:ext>
            </a:extLst>
          </p:cNvPr>
          <p:cNvSpPr txBox="1"/>
          <p:nvPr/>
        </p:nvSpPr>
        <p:spPr>
          <a:xfrm>
            <a:off x="4004017" y="3516088"/>
            <a:ext cx="381835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0</a:t>
            </a:r>
            <a:endParaRPr lang="ko-KR" altLang="en-US" sz="2800" dirty="0"/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D65CEA8C-7F03-47CF-8C8B-E71BA660DF53}"/>
              </a:ext>
            </a:extLst>
          </p:cNvPr>
          <p:cNvSpPr txBox="1"/>
          <p:nvPr/>
        </p:nvSpPr>
        <p:spPr>
          <a:xfrm>
            <a:off x="4004017" y="4151928"/>
            <a:ext cx="381835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0</a:t>
            </a:r>
            <a:endParaRPr lang="ko-KR" altLang="en-US" sz="2800" dirty="0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124A2A46-0B07-44A3-B17A-50E4AC7A54C1}"/>
              </a:ext>
            </a:extLst>
          </p:cNvPr>
          <p:cNvSpPr txBox="1"/>
          <p:nvPr/>
        </p:nvSpPr>
        <p:spPr>
          <a:xfrm>
            <a:off x="4600785" y="1608568"/>
            <a:ext cx="381836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 smtClean="0"/>
              <a:t>0</a:t>
            </a:r>
            <a:endParaRPr lang="ko-KR" altLang="en-US" sz="2800" dirty="0"/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127B6753-0375-4F50-8EBB-C3EBF58B25A0}"/>
              </a:ext>
            </a:extLst>
          </p:cNvPr>
          <p:cNvSpPr txBox="1"/>
          <p:nvPr/>
        </p:nvSpPr>
        <p:spPr>
          <a:xfrm>
            <a:off x="4600785" y="2244408"/>
            <a:ext cx="381836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 smtClean="0"/>
              <a:t>1</a:t>
            </a:r>
            <a:endParaRPr lang="ko-KR" altLang="en-US" sz="2800" dirty="0"/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B116CB62-58E4-4818-B572-748F45E877D0}"/>
              </a:ext>
            </a:extLst>
          </p:cNvPr>
          <p:cNvSpPr txBox="1"/>
          <p:nvPr/>
        </p:nvSpPr>
        <p:spPr>
          <a:xfrm>
            <a:off x="4600786" y="2880248"/>
            <a:ext cx="381835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0</a:t>
            </a:r>
            <a:endParaRPr lang="ko-KR" altLang="en-US" sz="2800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083578AA-42ED-487F-B693-11DB0F61806B}"/>
              </a:ext>
            </a:extLst>
          </p:cNvPr>
          <p:cNvSpPr txBox="1"/>
          <p:nvPr/>
        </p:nvSpPr>
        <p:spPr>
          <a:xfrm>
            <a:off x="4600786" y="3516088"/>
            <a:ext cx="381835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0</a:t>
            </a:r>
            <a:endParaRPr lang="ko-KR" altLang="en-US" sz="2800" dirty="0"/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5D84D04F-C822-4A52-A05E-744ABD508093}"/>
              </a:ext>
            </a:extLst>
          </p:cNvPr>
          <p:cNvSpPr txBox="1"/>
          <p:nvPr/>
        </p:nvSpPr>
        <p:spPr>
          <a:xfrm>
            <a:off x="4600786" y="4151928"/>
            <a:ext cx="381835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0</a:t>
            </a:r>
            <a:endParaRPr lang="ko-KR" altLang="en-US" sz="2800" dirty="0"/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41E6F538-9F9C-4553-9A66-9C05463EAB60}"/>
              </a:ext>
            </a:extLst>
          </p:cNvPr>
          <p:cNvSpPr txBox="1"/>
          <p:nvPr/>
        </p:nvSpPr>
        <p:spPr>
          <a:xfrm>
            <a:off x="5197554" y="1608568"/>
            <a:ext cx="381836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 smtClean="0"/>
              <a:t>0</a:t>
            </a:r>
            <a:endParaRPr lang="ko-KR" altLang="en-US" sz="2800" dirty="0"/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BA05173D-B233-4D44-9BC7-E4670389830C}"/>
              </a:ext>
            </a:extLst>
          </p:cNvPr>
          <p:cNvSpPr txBox="1"/>
          <p:nvPr/>
        </p:nvSpPr>
        <p:spPr>
          <a:xfrm>
            <a:off x="5197553" y="2244408"/>
            <a:ext cx="381836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 smtClean="0"/>
              <a:t>0</a:t>
            </a:r>
            <a:endParaRPr lang="ko-KR" altLang="en-US" sz="2800" dirty="0"/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E9547A23-6AB5-453B-9412-5817BE440F6C}"/>
              </a:ext>
            </a:extLst>
          </p:cNvPr>
          <p:cNvSpPr txBox="1"/>
          <p:nvPr/>
        </p:nvSpPr>
        <p:spPr>
          <a:xfrm>
            <a:off x="5197555" y="2880248"/>
            <a:ext cx="381836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 smtClean="0"/>
              <a:t>1</a:t>
            </a:r>
            <a:endParaRPr lang="ko-KR" altLang="en-US" sz="2800" dirty="0"/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D8D463D9-B497-4B82-88D7-4BC7471DF49C}"/>
              </a:ext>
            </a:extLst>
          </p:cNvPr>
          <p:cNvSpPr txBox="1"/>
          <p:nvPr/>
        </p:nvSpPr>
        <p:spPr>
          <a:xfrm>
            <a:off x="5197555" y="3516088"/>
            <a:ext cx="381835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0</a:t>
            </a:r>
            <a:endParaRPr lang="ko-KR" altLang="en-US" sz="2800" dirty="0"/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39C5CF66-680C-47A0-ABB7-21ED54599E87}"/>
              </a:ext>
            </a:extLst>
          </p:cNvPr>
          <p:cNvSpPr txBox="1"/>
          <p:nvPr/>
        </p:nvSpPr>
        <p:spPr>
          <a:xfrm>
            <a:off x="5197555" y="4151928"/>
            <a:ext cx="381835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0</a:t>
            </a:r>
            <a:endParaRPr lang="ko-KR" altLang="en-US" sz="2800" dirty="0"/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EB1F1875-3A73-4A80-85F5-46EF251DCDC3}"/>
              </a:ext>
            </a:extLst>
          </p:cNvPr>
          <p:cNvSpPr txBox="1"/>
          <p:nvPr/>
        </p:nvSpPr>
        <p:spPr>
          <a:xfrm>
            <a:off x="5794324" y="1608568"/>
            <a:ext cx="381836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 smtClean="0"/>
              <a:t>0</a:t>
            </a:r>
            <a:endParaRPr lang="ko-KR" altLang="en-US" sz="2800" dirty="0"/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C4F940DE-E250-451B-AC81-9B92E2FAD39D}"/>
              </a:ext>
            </a:extLst>
          </p:cNvPr>
          <p:cNvSpPr txBox="1"/>
          <p:nvPr/>
        </p:nvSpPr>
        <p:spPr>
          <a:xfrm>
            <a:off x="5794323" y="2244408"/>
            <a:ext cx="381836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 smtClean="0"/>
              <a:t>0</a:t>
            </a:r>
            <a:endParaRPr lang="ko-KR" altLang="en-US" sz="2800" dirty="0"/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D6FC296A-18B7-4E2C-89C5-F48681E0B45E}"/>
              </a:ext>
            </a:extLst>
          </p:cNvPr>
          <p:cNvSpPr txBox="1"/>
          <p:nvPr/>
        </p:nvSpPr>
        <p:spPr>
          <a:xfrm>
            <a:off x="5794324" y="2880248"/>
            <a:ext cx="381836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 smtClean="0"/>
              <a:t>0</a:t>
            </a:r>
            <a:endParaRPr lang="ko-KR" altLang="en-US" sz="2800" dirty="0"/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03ADA3B6-5DD7-4A0E-9F82-235D39B06CAD}"/>
              </a:ext>
            </a:extLst>
          </p:cNvPr>
          <p:cNvSpPr txBox="1"/>
          <p:nvPr/>
        </p:nvSpPr>
        <p:spPr>
          <a:xfrm>
            <a:off x="5794325" y="3516088"/>
            <a:ext cx="381836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 smtClean="0"/>
              <a:t>1</a:t>
            </a:r>
            <a:endParaRPr lang="ko-KR" altLang="en-US" sz="2800" dirty="0"/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E0D33BCD-4207-4D60-BD4A-E99A3202B09A}"/>
              </a:ext>
            </a:extLst>
          </p:cNvPr>
          <p:cNvSpPr txBox="1"/>
          <p:nvPr/>
        </p:nvSpPr>
        <p:spPr>
          <a:xfrm>
            <a:off x="5794325" y="4151928"/>
            <a:ext cx="381835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0</a:t>
            </a:r>
            <a:endParaRPr lang="ko-KR" altLang="en-US" sz="2800" dirty="0"/>
          </a:p>
        </p:txBody>
      </p: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B0679E40-9E97-4B74-9C7D-BC84F520AFDC}"/>
              </a:ext>
            </a:extLst>
          </p:cNvPr>
          <p:cNvSpPr txBox="1"/>
          <p:nvPr/>
        </p:nvSpPr>
        <p:spPr>
          <a:xfrm>
            <a:off x="7421640" y="1608568"/>
            <a:ext cx="381836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 smtClean="0"/>
              <a:t>0</a:t>
            </a:r>
            <a:endParaRPr lang="ko-KR" altLang="en-US" sz="2800" dirty="0"/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364E99E8-A09C-4B3D-BEEE-5D23EC68C987}"/>
              </a:ext>
            </a:extLst>
          </p:cNvPr>
          <p:cNvSpPr txBox="1"/>
          <p:nvPr/>
        </p:nvSpPr>
        <p:spPr>
          <a:xfrm>
            <a:off x="7421639" y="2244408"/>
            <a:ext cx="381836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 smtClean="0"/>
              <a:t>0</a:t>
            </a:r>
            <a:endParaRPr lang="ko-KR" altLang="en-US" sz="2800" dirty="0"/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C15776E0-C9E5-41A0-90EC-ED193AE8E9A2}"/>
              </a:ext>
            </a:extLst>
          </p:cNvPr>
          <p:cNvSpPr txBox="1"/>
          <p:nvPr/>
        </p:nvSpPr>
        <p:spPr>
          <a:xfrm>
            <a:off x="7421640" y="2880248"/>
            <a:ext cx="381836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 smtClean="0"/>
              <a:t>0</a:t>
            </a:r>
            <a:endParaRPr lang="ko-KR" altLang="en-US" sz="2800" dirty="0"/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5833ED93-0BC9-4777-BECA-C9478AC8027A}"/>
              </a:ext>
            </a:extLst>
          </p:cNvPr>
          <p:cNvSpPr txBox="1"/>
          <p:nvPr/>
        </p:nvSpPr>
        <p:spPr>
          <a:xfrm>
            <a:off x="7421640" y="3516088"/>
            <a:ext cx="381836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 smtClean="0"/>
              <a:t>0</a:t>
            </a:r>
            <a:endParaRPr lang="ko-KR" altLang="en-US" sz="2800" dirty="0"/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0B54336C-54D2-4BC3-81A0-224422FF32CB}"/>
              </a:ext>
            </a:extLst>
          </p:cNvPr>
          <p:cNvSpPr txBox="1"/>
          <p:nvPr/>
        </p:nvSpPr>
        <p:spPr>
          <a:xfrm>
            <a:off x="7421641" y="4151928"/>
            <a:ext cx="381836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 smtClean="0"/>
              <a:t>1</a:t>
            </a:r>
            <a:endParaRPr lang="ko-KR" altLang="en-US" sz="2800" dirty="0"/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2DE82AF6-A0E8-49D0-827D-E73A55F68FC1}"/>
              </a:ext>
            </a:extLst>
          </p:cNvPr>
          <p:cNvSpPr txBox="1"/>
          <p:nvPr/>
        </p:nvSpPr>
        <p:spPr>
          <a:xfrm>
            <a:off x="7942815" y="1608568"/>
            <a:ext cx="332142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 smtClean="0"/>
              <a:t>-</a:t>
            </a:r>
            <a:endParaRPr lang="ko-KR" altLang="en-US" sz="2800" dirty="0"/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DB1A34F2-31F8-463D-A344-14D2069A3DBA}"/>
              </a:ext>
            </a:extLst>
          </p:cNvPr>
          <p:cNvSpPr txBox="1"/>
          <p:nvPr/>
        </p:nvSpPr>
        <p:spPr>
          <a:xfrm>
            <a:off x="7942814" y="2244408"/>
            <a:ext cx="332142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 smtClean="0"/>
              <a:t>-</a:t>
            </a:r>
            <a:endParaRPr lang="ko-KR" altLang="en-US" sz="2800" dirty="0"/>
          </a:p>
        </p:txBody>
      </p: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949B3861-2E42-42D5-BAFB-F97BEE0E038B}"/>
              </a:ext>
            </a:extLst>
          </p:cNvPr>
          <p:cNvSpPr txBox="1"/>
          <p:nvPr/>
        </p:nvSpPr>
        <p:spPr>
          <a:xfrm>
            <a:off x="7942815" y="2880248"/>
            <a:ext cx="332142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 smtClean="0"/>
              <a:t>-</a:t>
            </a:r>
            <a:endParaRPr lang="ko-KR" altLang="en-US" sz="2800" dirty="0"/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D8C31931-2FC7-41F8-820E-70A0A6B9F179}"/>
              </a:ext>
            </a:extLst>
          </p:cNvPr>
          <p:cNvSpPr txBox="1"/>
          <p:nvPr/>
        </p:nvSpPr>
        <p:spPr>
          <a:xfrm>
            <a:off x="7942815" y="3516088"/>
            <a:ext cx="332142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 smtClean="0"/>
              <a:t>-</a:t>
            </a:r>
            <a:endParaRPr lang="ko-KR" altLang="en-US" sz="2800" dirty="0"/>
          </a:p>
        </p:txBody>
      </p: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9CDD0A07-C504-4B48-925A-F9A6BA21FB98}"/>
              </a:ext>
            </a:extLst>
          </p:cNvPr>
          <p:cNvSpPr txBox="1"/>
          <p:nvPr/>
        </p:nvSpPr>
        <p:spPr>
          <a:xfrm>
            <a:off x="7942815" y="4151928"/>
            <a:ext cx="332142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 smtClean="0"/>
              <a:t>-</a:t>
            </a:r>
            <a:endParaRPr lang="ko-KR" altLang="en-US" sz="2800" dirty="0"/>
          </a:p>
        </p:txBody>
      </p: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A9ECA51C-C425-4946-BF9F-09407F2FBA4C}"/>
              </a:ext>
            </a:extLst>
          </p:cNvPr>
          <p:cNvSpPr txBox="1"/>
          <p:nvPr/>
        </p:nvSpPr>
        <p:spPr>
          <a:xfrm>
            <a:off x="6348090" y="1608568"/>
            <a:ext cx="332142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 smtClean="0"/>
              <a:t>-</a:t>
            </a:r>
            <a:endParaRPr lang="ko-KR" altLang="en-US" sz="2800" dirty="0"/>
          </a:p>
        </p:txBody>
      </p:sp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55787D8D-9ED1-4999-A251-58AA218BB274}"/>
              </a:ext>
            </a:extLst>
          </p:cNvPr>
          <p:cNvSpPr txBox="1"/>
          <p:nvPr/>
        </p:nvSpPr>
        <p:spPr>
          <a:xfrm>
            <a:off x="6348089" y="2244408"/>
            <a:ext cx="332142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 smtClean="0"/>
              <a:t>-</a:t>
            </a:r>
            <a:endParaRPr lang="ko-KR" altLang="en-US" sz="2800" dirty="0"/>
          </a:p>
        </p:txBody>
      </p: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7246F523-EC24-4694-AB85-D279B6B61AE7}"/>
              </a:ext>
            </a:extLst>
          </p:cNvPr>
          <p:cNvSpPr txBox="1"/>
          <p:nvPr/>
        </p:nvSpPr>
        <p:spPr>
          <a:xfrm>
            <a:off x="6348089" y="2880248"/>
            <a:ext cx="332143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-</a:t>
            </a:r>
            <a:endParaRPr lang="ko-KR" altLang="en-US" sz="2800" dirty="0"/>
          </a:p>
        </p:txBody>
      </p: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37B73226-5AF4-417B-BB31-A3984DA358DA}"/>
              </a:ext>
            </a:extLst>
          </p:cNvPr>
          <p:cNvSpPr txBox="1"/>
          <p:nvPr/>
        </p:nvSpPr>
        <p:spPr>
          <a:xfrm>
            <a:off x="6368930" y="3577642"/>
            <a:ext cx="290464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dirty="0"/>
              <a:t>-</a:t>
            </a:r>
            <a:endParaRPr lang="ko-KR" altLang="en-US" sz="2800" dirty="0"/>
          </a:p>
        </p:txBody>
      </p: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785D348E-9980-4518-956E-53FAF8C0A198}"/>
              </a:ext>
            </a:extLst>
          </p:cNvPr>
          <p:cNvSpPr txBox="1"/>
          <p:nvPr/>
        </p:nvSpPr>
        <p:spPr>
          <a:xfrm>
            <a:off x="6323244" y="4151928"/>
            <a:ext cx="381835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0</a:t>
            </a:r>
            <a:endParaRPr lang="ko-KR" altLang="en-US" sz="2800" dirty="0"/>
          </a:p>
        </p:txBody>
      </p:sp>
      <p:sp>
        <p:nvSpPr>
          <p:cNvPr id="55" name="TextBox 54">
            <a:extLst>
              <a:ext uri="{FF2B5EF4-FFF2-40B4-BE49-F238E27FC236}">
                <a16:creationId xmlns="" xmlns:a16="http://schemas.microsoft.com/office/drawing/2014/main" id="{0FDCA593-B62B-4F17-A809-EEA74578B5CC}"/>
              </a:ext>
            </a:extLst>
          </p:cNvPr>
          <p:cNvSpPr txBox="1"/>
          <p:nvPr/>
        </p:nvSpPr>
        <p:spPr>
          <a:xfrm>
            <a:off x="6921893" y="1608568"/>
            <a:ext cx="332142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-</a:t>
            </a:r>
            <a:endParaRPr lang="ko-KR" altLang="en-US" sz="2800" dirty="0"/>
          </a:p>
        </p:txBody>
      </p: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FA7415B3-09A3-4F4A-90BE-D2862DCEC34A}"/>
              </a:ext>
            </a:extLst>
          </p:cNvPr>
          <p:cNvSpPr txBox="1"/>
          <p:nvPr/>
        </p:nvSpPr>
        <p:spPr>
          <a:xfrm>
            <a:off x="6921892" y="2244408"/>
            <a:ext cx="332142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-</a:t>
            </a:r>
            <a:endParaRPr lang="ko-KR" altLang="en-US" sz="2800" dirty="0"/>
          </a:p>
        </p:txBody>
      </p: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00C4B18D-18C8-4A30-AD71-42EC99135D27}"/>
              </a:ext>
            </a:extLst>
          </p:cNvPr>
          <p:cNvSpPr txBox="1"/>
          <p:nvPr/>
        </p:nvSpPr>
        <p:spPr>
          <a:xfrm>
            <a:off x="6921893" y="2880248"/>
            <a:ext cx="332142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-</a:t>
            </a:r>
            <a:endParaRPr lang="ko-KR" altLang="en-US" sz="2800" dirty="0"/>
          </a:p>
        </p:txBody>
      </p: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D39CE8D5-65A0-4619-85EA-29EB83B11044}"/>
              </a:ext>
            </a:extLst>
          </p:cNvPr>
          <p:cNvSpPr txBox="1"/>
          <p:nvPr/>
        </p:nvSpPr>
        <p:spPr>
          <a:xfrm>
            <a:off x="6919489" y="3516088"/>
            <a:ext cx="336951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-</a:t>
            </a:r>
            <a:endParaRPr lang="ko-KR" altLang="en-US" sz="2800" dirty="0"/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61A1AAC2-E01E-4B68-9105-5902040CE611}"/>
              </a:ext>
            </a:extLst>
          </p:cNvPr>
          <p:cNvSpPr txBox="1"/>
          <p:nvPr/>
        </p:nvSpPr>
        <p:spPr>
          <a:xfrm>
            <a:off x="6897047" y="4151928"/>
            <a:ext cx="381835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0</a:t>
            </a:r>
            <a:endParaRPr lang="ko-KR" altLang="en-US" sz="2800" dirty="0"/>
          </a:p>
        </p:txBody>
      </p: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ECDFC2DA-CC33-4844-8147-B9CFD9F1866A}"/>
              </a:ext>
            </a:extLst>
          </p:cNvPr>
          <p:cNvSpPr txBox="1"/>
          <p:nvPr/>
        </p:nvSpPr>
        <p:spPr>
          <a:xfrm>
            <a:off x="4004017" y="4726212"/>
            <a:ext cx="381835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0</a:t>
            </a:r>
            <a:endParaRPr lang="ko-KR" altLang="en-US" sz="2800" dirty="0"/>
          </a:p>
        </p:txBody>
      </p:sp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95D8FD8B-B8B4-4B61-B289-3A7353D81078}"/>
              </a:ext>
            </a:extLst>
          </p:cNvPr>
          <p:cNvSpPr txBox="1"/>
          <p:nvPr/>
        </p:nvSpPr>
        <p:spPr>
          <a:xfrm>
            <a:off x="4600786" y="4726212"/>
            <a:ext cx="381835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0</a:t>
            </a:r>
            <a:endParaRPr lang="ko-KR" altLang="en-US" sz="2800" dirty="0"/>
          </a:p>
        </p:txBody>
      </p:sp>
      <p:sp>
        <p:nvSpPr>
          <p:cNvPr id="62" name="TextBox 61">
            <a:extLst>
              <a:ext uri="{FF2B5EF4-FFF2-40B4-BE49-F238E27FC236}">
                <a16:creationId xmlns="" xmlns:a16="http://schemas.microsoft.com/office/drawing/2014/main" id="{B0314713-63C7-43FD-87B5-3FD8A8F977DC}"/>
              </a:ext>
            </a:extLst>
          </p:cNvPr>
          <p:cNvSpPr txBox="1"/>
          <p:nvPr/>
        </p:nvSpPr>
        <p:spPr>
          <a:xfrm>
            <a:off x="5197555" y="4726212"/>
            <a:ext cx="381835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0</a:t>
            </a:r>
            <a:endParaRPr lang="ko-KR" altLang="en-US" sz="2800" dirty="0"/>
          </a:p>
        </p:txBody>
      </p:sp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F403DCF9-7C65-456B-BAFE-5DDACC83498C}"/>
              </a:ext>
            </a:extLst>
          </p:cNvPr>
          <p:cNvSpPr txBox="1"/>
          <p:nvPr/>
        </p:nvSpPr>
        <p:spPr>
          <a:xfrm>
            <a:off x="5794325" y="4726212"/>
            <a:ext cx="381835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0</a:t>
            </a:r>
            <a:endParaRPr lang="ko-KR" altLang="en-US" sz="2800" dirty="0"/>
          </a:p>
        </p:txBody>
      </p:sp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932BD6CE-AFB2-4528-9C4A-863BDDAE8122}"/>
              </a:ext>
            </a:extLst>
          </p:cNvPr>
          <p:cNvSpPr txBox="1"/>
          <p:nvPr/>
        </p:nvSpPr>
        <p:spPr>
          <a:xfrm>
            <a:off x="7421641" y="4726212"/>
            <a:ext cx="381835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0</a:t>
            </a:r>
            <a:endParaRPr lang="ko-KR" altLang="en-US" sz="2800" dirty="0"/>
          </a:p>
        </p:txBody>
      </p:sp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3168B3D8-B14C-4711-941B-89D29183EF3C}"/>
              </a:ext>
            </a:extLst>
          </p:cNvPr>
          <p:cNvSpPr txBox="1"/>
          <p:nvPr/>
        </p:nvSpPr>
        <p:spPr>
          <a:xfrm>
            <a:off x="7917969" y="4726212"/>
            <a:ext cx="381835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0</a:t>
            </a:r>
            <a:endParaRPr lang="ko-KR" altLang="en-US" sz="2800" dirty="0"/>
          </a:p>
        </p:txBody>
      </p:sp>
      <p:sp>
        <p:nvSpPr>
          <p:cNvPr id="66" name="TextBox 65">
            <a:extLst>
              <a:ext uri="{FF2B5EF4-FFF2-40B4-BE49-F238E27FC236}">
                <a16:creationId xmlns="" xmlns:a16="http://schemas.microsoft.com/office/drawing/2014/main" id="{5A6AB1F3-6B70-4C2D-B1CB-4E98B378EB7D}"/>
              </a:ext>
            </a:extLst>
          </p:cNvPr>
          <p:cNvSpPr txBox="1"/>
          <p:nvPr/>
        </p:nvSpPr>
        <p:spPr>
          <a:xfrm>
            <a:off x="6323244" y="4726212"/>
            <a:ext cx="381835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0</a:t>
            </a:r>
            <a:endParaRPr lang="ko-KR" altLang="en-US" sz="2800" dirty="0"/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F103C784-26E5-4FBC-A0B3-73FF0422AEEE}"/>
              </a:ext>
            </a:extLst>
          </p:cNvPr>
          <p:cNvSpPr txBox="1"/>
          <p:nvPr/>
        </p:nvSpPr>
        <p:spPr>
          <a:xfrm>
            <a:off x="6897047" y="4726212"/>
            <a:ext cx="381835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0</a:t>
            </a:r>
            <a:endParaRPr lang="ko-KR" altLang="en-US" sz="2800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="" xmlns:a16="http://schemas.microsoft.com/office/drawing/2014/main" id="{C5C227FC-0406-44E9-9AC9-6A81FF50E9AB}"/>
              </a:ext>
            </a:extLst>
          </p:cNvPr>
          <p:cNvCxnSpPr/>
          <p:nvPr/>
        </p:nvCxnSpPr>
        <p:spPr>
          <a:xfrm>
            <a:off x="3915248" y="2174460"/>
            <a:ext cx="5746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="" xmlns:a16="http://schemas.microsoft.com/office/drawing/2014/main" id="{21D8B38D-0F89-4873-9971-35606AA85404}"/>
              </a:ext>
            </a:extLst>
          </p:cNvPr>
          <p:cNvCxnSpPr>
            <a:cxnSpLocks/>
          </p:cNvCxnSpPr>
          <p:nvPr/>
        </p:nvCxnSpPr>
        <p:spPr>
          <a:xfrm>
            <a:off x="4482237" y="2771912"/>
            <a:ext cx="61666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="" xmlns:a16="http://schemas.microsoft.com/office/drawing/2014/main" id="{3260DB80-3E3F-4E14-9BC0-EBB89FD55910}"/>
              </a:ext>
            </a:extLst>
          </p:cNvPr>
          <p:cNvCxnSpPr>
            <a:cxnSpLocks/>
          </p:cNvCxnSpPr>
          <p:nvPr/>
        </p:nvCxnSpPr>
        <p:spPr>
          <a:xfrm>
            <a:off x="5100087" y="3429000"/>
            <a:ext cx="59073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="" xmlns:a16="http://schemas.microsoft.com/office/drawing/2014/main" id="{0DAA53C9-6D2D-46A8-95EF-11AF58708348}"/>
              </a:ext>
            </a:extLst>
          </p:cNvPr>
          <p:cNvCxnSpPr>
            <a:cxnSpLocks/>
          </p:cNvCxnSpPr>
          <p:nvPr/>
        </p:nvCxnSpPr>
        <p:spPr>
          <a:xfrm>
            <a:off x="5673814" y="4065232"/>
            <a:ext cx="16364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="" xmlns:a16="http://schemas.microsoft.com/office/drawing/2014/main" id="{7C989169-C91E-457F-8BE3-1BDDF19064DF}"/>
              </a:ext>
            </a:extLst>
          </p:cNvPr>
          <p:cNvCxnSpPr>
            <a:cxnSpLocks/>
          </p:cNvCxnSpPr>
          <p:nvPr/>
        </p:nvCxnSpPr>
        <p:spPr>
          <a:xfrm>
            <a:off x="7290770" y="4701464"/>
            <a:ext cx="126203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="" xmlns:a16="http://schemas.microsoft.com/office/drawing/2014/main" id="{3F4DB0AE-5C3A-4C4A-B9E8-41FEE24DBA39}"/>
              </a:ext>
            </a:extLst>
          </p:cNvPr>
          <p:cNvCxnSpPr/>
          <p:nvPr/>
        </p:nvCxnSpPr>
        <p:spPr>
          <a:xfrm>
            <a:off x="4488994" y="2174460"/>
            <a:ext cx="0" cy="5931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="" xmlns:a16="http://schemas.microsoft.com/office/drawing/2014/main" id="{D1CAE60B-2256-4113-BE19-C82C193F9394}"/>
              </a:ext>
            </a:extLst>
          </p:cNvPr>
          <p:cNvCxnSpPr/>
          <p:nvPr/>
        </p:nvCxnSpPr>
        <p:spPr>
          <a:xfrm>
            <a:off x="5098900" y="2767628"/>
            <a:ext cx="0" cy="6613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="" xmlns:a16="http://schemas.microsoft.com/office/drawing/2014/main" id="{61EF895A-63F5-42E2-AAF4-B1E7EB9BDD3C}"/>
              </a:ext>
            </a:extLst>
          </p:cNvPr>
          <p:cNvCxnSpPr/>
          <p:nvPr/>
        </p:nvCxnSpPr>
        <p:spPr>
          <a:xfrm>
            <a:off x="5690823" y="3429000"/>
            <a:ext cx="0" cy="63623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="" xmlns:a16="http://schemas.microsoft.com/office/drawing/2014/main" id="{E623654B-1E62-483B-B35C-1E335D6A9058}"/>
              </a:ext>
            </a:extLst>
          </p:cNvPr>
          <p:cNvCxnSpPr/>
          <p:nvPr/>
        </p:nvCxnSpPr>
        <p:spPr>
          <a:xfrm>
            <a:off x="7294122" y="4065232"/>
            <a:ext cx="0" cy="63623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타원 77">
            <a:extLst>
              <a:ext uri="{FF2B5EF4-FFF2-40B4-BE49-F238E27FC236}">
                <a16:creationId xmlns="" xmlns:a16="http://schemas.microsoft.com/office/drawing/2014/main" id="{E467CE54-DB05-4418-95A6-30E2DA187633}"/>
              </a:ext>
            </a:extLst>
          </p:cNvPr>
          <p:cNvSpPr/>
          <p:nvPr/>
        </p:nvSpPr>
        <p:spPr>
          <a:xfrm>
            <a:off x="3910773" y="1578751"/>
            <a:ext cx="570177" cy="570177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타원 78">
            <a:extLst>
              <a:ext uri="{FF2B5EF4-FFF2-40B4-BE49-F238E27FC236}">
                <a16:creationId xmlns="" xmlns:a16="http://schemas.microsoft.com/office/drawing/2014/main" id="{DD6595A0-469E-495E-823D-02D648D249A2}"/>
              </a:ext>
            </a:extLst>
          </p:cNvPr>
          <p:cNvSpPr/>
          <p:nvPr/>
        </p:nvSpPr>
        <p:spPr>
          <a:xfrm>
            <a:off x="4506614" y="2191983"/>
            <a:ext cx="570177" cy="570177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타원 79">
            <a:extLst>
              <a:ext uri="{FF2B5EF4-FFF2-40B4-BE49-F238E27FC236}">
                <a16:creationId xmlns="" xmlns:a16="http://schemas.microsoft.com/office/drawing/2014/main" id="{380A52DE-386E-466E-8CE1-478CE99269CF}"/>
              </a:ext>
            </a:extLst>
          </p:cNvPr>
          <p:cNvSpPr/>
          <p:nvPr/>
        </p:nvSpPr>
        <p:spPr>
          <a:xfrm>
            <a:off x="5100544" y="2860361"/>
            <a:ext cx="570177" cy="570177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타원 80">
            <a:extLst>
              <a:ext uri="{FF2B5EF4-FFF2-40B4-BE49-F238E27FC236}">
                <a16:creationId xmlns="" xmlns:a16="http://schemas.microsoft.com/office/drawing/2014/main" id="{EB6628E6-B359-4CCF-A13D-CB76A165A1F3}"/>
              </a:ext>
            </a:extLst>
          </p:cNvPr>
          <p:cNvSpPr/>
          <p:nvPr/>
        </p:nvSpPr>
        <p:spPr>
          <a:xfrm>
            <a:off x="5702503" y="3492608"/>
            <a:ext cx="570177" cy="570177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="" xmlns:a16="http://schemas.microsoft.com/office/drawing/2014/main" id="{2CE6625E-AA47-4389-AF07-AB4A18EDD60B}"/>
              </a:ext>
            </a:extLst>
          </p:cNvPr>
          <p:cNvSpPr/>
          <p:nvPr/>
        </p:nvSpPr>
        <p:spPr>
          <a:xfrm>
            <a:off x="7333380" y="4104971"/>
            <a:ext cx="570177" cy="570177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타원 75">
            <a:extLst>
              <a:ext uri="{FF2B5EF4-FFF2-40B4-BE49-F238E27FC236}">
                <a16:creationId xmlns="" xmlns:a16="http://schemas.microsoft.com/office/drawing/2014/main" id="{E467CE54-DB05-4418-95A6-30E2DA187633}"/>
              </a:ext>
            </a:extLst>
          </p:cNvPr>
          <p:cNvSpPr/>
          <p:nvPr/>
        </p:nvSpPr>
        <p:spPr>
          <a:xfrm>
            <a:off x="8797981" y="1578751"/>
            <a:ext cx="570177" cy="570177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9461500" y="1616851"/>
            <a:ext cx="1152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:Pivots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232154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839" y="546101"/>
            <a:ext cx="7692324" cy="576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895600" y="1170464"/>
                <a:ext cx="1978555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rgbClr val="0072BD"/>
                          </a:solidFill>
                          <a:latin typeface="Cambria Math"/>
                        </a:rPr>
                        <m:t>𝑦</m:t>
                      </m:r>
                      <m:r>
                        <a:rPr lang="en-US" altLang="ko-KR" sz="2400" b="0" i="1" smtClean="0">
                          <a:solidFill>
                            <a:srgbClr val="0072BD"/>
                          </a:solidFill>
                          <a:latin typeface="Cambria Math"/>
                        </a:rPr>
                        <m:t>=−2</m:t>
                      </m:r>
                      <m:r>
                        <a:rPr lang="en-US" altLang="ko-KR" sz="2400" b="0" i="1" smtClean="0">
                          <a:solidFill>
                            <a:srgbClr val="0072BD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altLang="ko-KR" sz="2400" b="0" i="1" smtClean="0">
                          <a:solidFill>
                            <a:srgbClr val="0072BD"/>
                          </a:solidFill>
                          <a:latin typeface="Cambria Math"/>
                        </a:rPr>
                        <m:t>−1</m:t>
                      </m:r>
                    </m:oMath>
                  </m:oMathPara>
                </a14:m>
                <a:endParaRPr lang="ko-KR" altLang="en-US" sz="2400" dirty="0">
                  <a:solidFill>
                    <a:srgbClr val="0072BD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1170464"/>
                <a:ext cx="1978555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025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362756" y="2521317"/>
                <a:ext cx="1579407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rgbClr val="EDB120"/>
                          </a:solidFill>
                          <a:latin typeface="Cambria Math"/>
                        </a:rPr>
                        <m:t>𝑦</m:t>
                      </m:r>
                      <m:r>
                        <a:rPr lang="en-US" altLang="ko-KR" sz="2400" b="0" i="1" smtClean="0">
                          <a:solidFill>
                            <a:srgbClr val="EDB120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ko-KR" sz="2400" b="0" i="1" smtClean="0">
                          <a:solidFill>
                            <a:srgbClr val="EDB120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altLang="ko-KR" sz="2400" b="0" i="1" smtClean="0">
                          <a:solidFill>
                            <a:srgbClr val="EDB120"/>
                          </a:solidFill>
                          <a:latin typeface="Cambria Math"/>
                        </a:rPr>
                        <m:t>+1</m:t>
                      </m:r>
                    </m:oMath>
                  </m:oMathPara>
                </a14:m>
                <a:endParaRPr lang="ko-KR" altLang="en-US" sz="2400" dirty="0">
                  <a:solidFill>
                    <a:srgbClr val="EDB12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2756" y="2521317"/>
                <a:ext cx="1579407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1168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488093" y="3585528"/>
                <a:ext cx="1749325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rgbClr val="D95319"/>
                          </a:solidFill>
                          <a:latin typeface="Cambria Math"/>
                        </a:rPr>
                        <m:t>𝑦</m:t>
                      </m:r>
                      <m:r>
                        <a:rPr lang="en-US" altLang="ko-KR" sz="2400" b="0" i="1" smtClean="0">
                          <a:solidFill>
                            <a:srgbClr val="D95319"/>
                          </a:solidFill>
                          <a:latin typeface="Cambria Math"/>
                        </a:rPr>
                        <m:t>=3</m:t>
                      </m:r>
                      <m:r>
                        <a:rPr lang="en-US" altLang="ko-KR" sz="2400" b="0" i="1" smtClean="0">
                          <a:solidFill>
                            <a:srgbClr val="D95319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altLang="ko-KR" sz="2400" b="0" i="1" smtClean="0">
                          <a:solidFill>
                            <a:srgbClr val="D95319"/>
                          </a:solidFill>
                          <a:latin typeface="Cambria Math"/>
                        </a:rPr>
                        <m:t>−2</m:t>
                      </m:r>
                    </m:oMath>
                  </m:oMathPara>
                </a14:m>
                <a:endParaRPr lang="ko-KR" altLang="en-US" sz="2400" dirty="0">
                  <a:solidFill>
                    <a:srgbClr val="D95319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8093" y="3585528"/>
                <a:ext cx="1749325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1025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6032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3947160" y="2632033"/>
                <a:ext cx="1838965" cy="9081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altLang="ko-KR" i="1" smtClean="0">
                              <a:latin typeface="Cambria Math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altLang="ko-KR" b="0" i="1" smtClean="0">
                                <a:latin typeface="Cambria Math"/>
                              </a:rPr>
                              <m:t>5</m:t>
                            </m:r>
                          </m:e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2</m:t>
                            </m:r>
                          </m:e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3</m:t>
                            </m:r>
                          </m:e>
                        </m:mr>
                        <m:m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5/2</m:t>
                            </m:r>
                          </m:e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3/2</m:t>
                            </m:r>
                          </m:e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3/2</m:t>
                            </m:r>
                          </m:e>
                        </m:mr>
                        <m:m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5/2</m:t>
                            </m:r>
                          </m:e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1/2</m:t>
                            </m:r>
                          </m:e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3/2</m:t>
                            </m:r>
                          </m:e>
                        </m:mr>
                      </m:m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7160" y="2632033"/>
                <a:ext cx="1838965" cy="90813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직선 연결선 3"/>
          <p:cNvCxnSpPr/>
          <p:nvPr/>
        </p:nvCxnSpPr>
        <p:spPr>
          <a:xfrm>
            <a:off x="3947160" y="2598420"/>
            <a:ext cx="0" cy="9753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3947160" y="3573780"/>
            <a:ext cx="183896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5786125" y="2612745"/>
                <a:ext cx="6769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smtClean="0"/>
                  <a:t>←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6125" y="2612745"/>
                <a:ext cx="676980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7207" t="-8333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5786125" y="2901434"/>
                <a:ext cx="10114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smtClean="0"/>
                  <a:t>←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1/2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6125" y="2901434"/>
                <a:ext cx="1011495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4819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5786125" y="3170835"/>
                <a:ext cx="10114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smtClean="0"/>
                  <a:t>←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1/2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6125" y="3170835"/>
                <a:ext cx="1011495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4819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3667916" y="3170835"/>
            <a:ext cx="279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667916" y="2901434"/>
            <a:ext cx="279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4065394" y="3542868"/>
                <a:ext cx="3770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5394" y="3542868"/>
                <a:ext cx="377066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4678109" y="3542868"/>
                <a:ext cx="3770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8109" y="3542868"/>
                <a:ext cx="377066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5264849" y="3542868"/>
                <a:ext cx="3770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4849" y="3542868"/>
                <a:ext cx="377066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모서리가 둥근 직사각형 8"/>
          <p:cNvSpPr/>
          <p:nvPr/>
        </p:nvSpPr>
        <p:spPr>
          <a:xfrm>
            <a:off x="4003173" y="3601528"/>
            <a:ext cx="1632955" cy="282925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4460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419</Words>
  <Application>Microsoft Office PowerPoint</Application>
  <PresentationFormat>사용자 지정</PresentationFormat>
  <Paragraphs>164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DongHoon</dc:creator>
  <cp:lastModifiedBy>biosensor1</cp:lastModifiedBy>
  <cp:revision>8</cp:revision>
  <dcterms:created xsi:type="dcterms:W3CDTF">2021-06-19T03:42:51Z</dcterms:created>
  <dcterms:modified xsi:type="dcterms:W3CDTF">2021-06-29T07:07:48Z</dcterms:modified>
</cp:coreProperties>
</file>