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DD9A-8404-4EFD-A151-495D085594E9}" type="datetimeFigureOut">
              <a:rPr lang="ko-KR" altLang="en-US" smtClean="0"/>
              <a:t>2021-02-03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xmlns="" id="{888DF389-40DF-44D4-9804-A162E620F3E1}"/>
              </a:ext>
            </a:extLst>
          </p:cNvPr>
          <p:cNvSpPr/>
          <p:nvPr/>
        </p:nvSpPr>
        <p:spPr>
          <a:xfrm>
            <a:off x="2489853" y="4937662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3203848" y="1296098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4154767" y="980728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3216548" y="2968267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1246708" y="3833825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1241957" y="971936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3203848" y="970839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n-US" altLang="ko-KR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4283968" y="4701668"/>
                <a:ext cx="4114720" cy="445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방향 컴포넌트 </a:t>
                </a:r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스칼라</a:t>
                </a:r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701668"/>
                <a:ext cx="4114720" cy="445635"/>
              </a:xfrm>
              <a:prstGeom prst="rect">
                <a:avLst/>
              </a:prstGeom>
              <a:blipFill>
                <a:blip r:embed="rId6"/>
                <a:stretch>
                  <a:fillRect t="-9589" b="-26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9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xmlns="" id="{888DF389-40DF-44D4-9804-A162E620F3E1}"/>
              </a:ext>
            </a:extLst>
          </p:cNvPr>
          <p:cNvSpPr/>
          <p:nvPr/>
        </p:nvSpPr>
        <p:spPr>
          <a:xfrm>
            <a:off x="2071614" y="4803535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2785609" y="1161971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3736528" y="846601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2798309" y="2834140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828469" y="3699698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823718" y="837809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2785609" y="836712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3848743" y="5186099"/>
                <a:ext cx="4663340" cy="549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방향으로의 정사영 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43" y="5186099"/>
                <a:ext cx="4663340" cy="5498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45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738" y="1433513"/>
            <a:ext cx="10277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6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738" y="1399233"/>
            <a:ext cx="10277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2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5236" y="2204864"/>
            <a:ext cx="3240360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latin typeface="Cambria Math"/>
                            </a:rPr>
                            <m:t>proj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KoPub돋움체 Bold" pitchFamily="18" charset="-127"/>
                    <a:ea typeface="KoPub돋움체 Bold" pitchFamily="18" charset="-127"/>
                  </a:rPr>
                  <a:t>가 갖고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KoPub돋움체 Bold" pitchFamily="18" charset="-127"/>
                    <a:ea typeface="KoPub돋움체 Bold" pitchFamily="18" charset="-127"/>
                  </a:rPr>
                  <a:t>관련 성분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3684" r="-2850" b="-3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0"/>
          </p:cNvCxnSpPr>
          <p:nvPr/>
        </p:nvCxnSpPr>
        <p:spPr>
          <a:xfrm flipV="1">
            <a:off x="6065416" y="3212976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6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 rot="20700000">
            <a:off x="790029" y="1584116"/>
            <a:ext cx="7364872" cy="3461576"/>
            <a:chOff x="1149314" y="1262296"/>
            <a:chExt cx="7364872" cy="3461576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691680" y="4149080"/>
              <a:ext cx="58326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1691680" y="1772816"/>
              <a:ext cx="0" cy="2376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691680" y="2960948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691680" y="4149080"/>
              <a:ext cx="4752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5400000" flipV="1">
              <a:off x="2285746" y="3555014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proj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ko-KR" sz="2800" b="0" i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28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연결선 25"/>
            <p:cNvCxnSpPr/>
            <p:nvPr/>
          </p:nvCxnSpPr>
          <p:spPr>
            <a:xfrm flipV="1">
              <a:off x="6428333" y="1785516"/>
              <a:ext cx="0" cy="236356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691680" y="1785516"/>
              <a:ext cx="473665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1691680" y="1785516"/>
              <a:ext cx="4752528" cy="2363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21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152</Words>
  <Application>Microsoft Office PowerPoint</Application>
  <PresentationFormat>화면 슬라이드 쇼(4:3)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8</cp:revision>
  <dcterms:created xsi:type="dcterms:W3CDTF">2020-11-25T05:04:43Z</dcterms:created>
  <dcterms:modified xsi:type="dcterms:W3CDTF">2021-02-03T01:59:45Z</dcterms:modified>
</cp:coreProperties>
</file>