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EC71D-8F57-43D4-BD67-D3B8B96A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8BF32A-D70B-4C32-AF63-C931F8AC0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D278B-3AF5-45AF-AE03-CE84BAE7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5D0D7-5F1B-4C1A-AF76-B17BD2B1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17ED1-774B-426E-861A-23EAE566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0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F2D60-2636-4C71-9A86-885355D0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3C988-CB1F-44CA-91A5-287AF8630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71A10-74C6-4DE9-8767-82368D9A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12200-A9E5-4A01-B059-B1DEA81E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486FA-5224-434B-850C-7F453F45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0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C22531-13AB-4C8E-92B0-EC917B961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3D8B29-1017-40C3-B7D0-86EF581F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480E-A380-4D4D-8269-AF9F069B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E3431-7EF6-45AA-96EF-25377211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5330F-4946-4B62-8EF3-3A826CE9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20A21-FE0E-443B-BB18-2CF4C285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069E6-20D0-4808-8A58-C9BD95DF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4D21A-00B0-454D-8617-364727BA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5172A-3146-48E1-AB8F-C0955E8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7C217-8148-4291-8A38-F4CC8066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1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66206-AE44-4F69-8195-A2B39C29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A3C4A-3E2C-4777-AB44-B5C0BC99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6E123-8873-4C36-BAC9-AEB080F9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751E4-230E-4FEC-B2EE-5C33D8D3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6C174-E64C-47DC-9344-7FF91E3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4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9FB6-CC4E-401B-A8DE-28EF699A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18D18-2FE2-4764-BB3F-519D1532D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F0FFB-1D0C-4421-B532-C238CD21F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B416A-B7F6-4745-A26A-EFE0E424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65F4E-3A8A-4603-A078-983195A7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3AAF6-9B69-4681-A07E-B7199E2D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A71F5-D5CA-4A21-A6B1-1361E792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D2101-A91C-4D7E-9F3A-A9F1B7E8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37313-C50D-42BF-AF49-A62F9968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60ED4A-8231-4E9D-BD31-FABBC3BDA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B23078-B3BC-4989-BEFD-B48B6A06C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E740C-369B-48FD-BFE5-718FF07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FFFDCC-AA64-4968-BAAA-F114F205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791757-837C-496F-B865-6A7F5CF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8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5E32F-50C4-422F-8381-5476B167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89E15C-4D5E-4014-9824-FE405751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3E66A-44AB-405B-B121-727C9D1E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332CA5-D615-4E8D-B525-CB16A6ED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115408-ED99-4D06-80D3-DA9498EC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6A85D0-2CF5-4C83-AAE8-0E5B32C6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E7178-1BAD-44FE-B545-DD610F6C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6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00E7-FA33-4285-8C88-5FE2324E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CB864-E3BA-49CC-81D1-C92D4656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BBC95-9A46-4E25-974E-7CCFAAC1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15F30-4D5D-4000-8588-003F78E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C0F73-8013-4D35-8462-E5A764A5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CB780-217B-4FC1-981D-69ABE271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62137-18B4-4EB9-A693-8523EFD7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5F41F-66A4-4EB2-A527-044C0B700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ABA49-F8B2-4820-80AF-C2C51C721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DDA67-8AFD-41EF-BAD2-DEEF9B99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B906F-1D5F-4BF7-8A85-F0AD6270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5C44E-E5DF-494D-BB9F-D3E2216D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5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AF4BAB-E35B-4D5D-89F2-78993621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4D9C2-520E-45BC-B90D-F2BB9BAB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6CBF3-A9F3-4AE6-871E-01E2BC2AA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1C41-B991-4CD9-91D4-85201A62DB68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C074D-0990-4C68-8069-F0265EB59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3456-A2E6-489E-9C99-A9EACD1E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FA86-91E3-4E1E-894D-1C417AD1A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1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5FC1F6-9ED9-4104-A77A-A8C9106E5F85}"/>
                  </a:ext>
                </a:extLst>
              </p:cNvPr>
              <p:cNvSpPr txBox="1"/>
              <p:nvPr/>
            </p:nvSpPr>
            <p:spPr>
              <a:xfrm>
                <a:off x="363533" y="3187087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5FC1F6-9ED9-4104-A77A-A8C9106E5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3" y="3187087"/>
                <a:ext cx="4643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6E37099-B85F-4E76-A0FF-A9343EDB4E73}"/>
              </a:ext>
            </a:extLst>
          </p:cNvPr>
          <p:cNvSpPr/>
          <p:nvPr/>
        </p:nvSpPr>
        <p:spPr>
          <a:xfrm>
            <a:off x="1009903" y="2158424"/>
            <a:ext cx="1619142" cy="2541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B4593C-B121-4265-BE2B-C783336A186B}"/>
              </a:ext>
            </a:extLst>
          </p:cNvPr>
          <p:cNvSpPr/>
          <p:nvPr/>
        </p:nvSpPr>
        <p:spPr>
          <a:xfrm>
            <a:off x="7286416" y="2158424"/>
            <a:ext cx="1619142" cy="2541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9D825-B98B-4CBB-958E-1A728879E7C2}"/>
              </a:ext>
            </a:extLst>
          </p:cNvPr>
          <p:cNvSpPr/>
          <p:nvPr/>
        </p:nvSpPr>
        <p:spPr>
          <a:xfrm>
            <a:off x="9905260" y="2618913"/>
            <a:ext cx="1619142" cy="16201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A714CF39-64EF-4219-8C38-CA6377E1AE84}"/>
              </a:ext>
            </a:extLst>
          </p:cNvPr>
          <p:cNvSpPr/>
          <p:nvPr/>
        </p:nvSpPr>
        <p:spPr>
          <a:xfrm>
            <a:off x="2699315" y="3153761"/>
            <a:ext cx="539634" cy="5504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21C62834-9234-48E8-A5EF-1BAAC61670D0}"/>
              </a:ext>
            </a:extLst>
          </p:cNvPr>
          <p:cNvSpPr/>
          <p:nvPr/>
        </p:nvSpPr>
        <p:spPr>
          <a:xfrm>
            <a:off x="6331261" y="3177883"/>
            <a:ext cx="502234" cy="50223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BCBBB418-1FE6-44BE-8638-46AE4AA28C1B}"/>
              </a:ext>
            </a:extLst>
          </p:cNvPr>
          <p:cNvSpPr/>
          <p:nvPr/>
        </p:nvSpPr>
        <p:spPr>
          <a:xfrm>
            <a:off x="8976739" y="3177883"/>
            <a:ext cx="502234" cy="50223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05FD1BD-C562-416C-84BA-4FFE2403676F}"/>
                  </a:ext>
                </a:extLst>
              </p:cNvPr>
              <p:cNvSpPr/>
              <p:nvPr/>
            </p:nvSpPr>
            <p:spPr>
              <a:xfrm>
                <a:off x="7851942" y="2875002"/>
                <a:ext cx="798852" cy="110799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6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05FD1BD-C562-416C-84BA-4FFE24036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42" y="2875002"/>
                <a:ext cx="798852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8F25331-149B-45A4-8E74-7EFC41849545}"/>
                  </a:ext>
                </a:extLst>
              </p:cNvPr>
              <p:cNvSpPr/>
              <p:nvPr/>
            </p:nvSpPr>
            <p:spPr>
              <a:xfrm>
                <a:off x="10335894" y="2875002"/>
                <a:ext cx="1260022" cy="110799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6600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8F25331-149B-45A4-8E74-7EFC41849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894" y="2875002"/>
                <a:ext cx="1260022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BFF2933-78DC-491D-B5C6-316D176D839E}"/>
                  </a:ext>
                </a:extLst>
              </p:cNvPr>
              <p:cNvSpPr/>
              <p:nvPr/>
            </p:nvSpPr>
            <p:spPr>
              <a:xfrm>
                <a:off x="1557678" y="2875002"/>
                <a:ext cx="866742" cy="110799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BFF2933-78DC-491D-B5C6-316D176D8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78" y="2875002"/>
                <a:ext cx="866742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>
            <a:extLst>
              <a:ext uri="{FF2B5EF4-FFF2-40B4-BE49-F238E27FC236}">
                <a16:creationId xmlns:a16="http://schemas.microsoft.com/office/drawing/2014/main" id="{B508EF65-3A22-4169-902C-365D8509C2D9}"/>
              </a:ext>
            </a:extLst>
          </p:cNvPr>
          <p:cNvSpPr/>
          <p:nvPr/>
        </p:nvSpPr>
        <p:spPr>
          <a:xfrm flipH="1">
            <a:off x="765809" y="2165704"/>
            <a:ext cx="477106" cy="2491081"/>
          </a:xfrm>
          <a:prstGeom prst="arc">
            <a:avLst>
              <a:gd name="adj1" fmla="val 16155390"/>
              <a:gd name="adj2" fmla="val 547475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D04E8ECF-72B6-4833-ACCD-003EBC94AE60}"/>
              </a:ext>
            </a:extLst>
          </p:cNvPr>
          <p:cNvSpPr/>
          <p:nvPr/>
        </p:nvSpPr>
        <p:spPr>
          <a:xfrm>
            <a:off x="1009903" y="1945360"/>
            <a:ext cx="1619142" cy="460489"/>
          </a:xfrm>
          <a:prstGeom prst="arc">
            <a:avLst>
              <a:gd name="adj1" fmla="val 10675525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4D10AF-53F5-4ADE-9C6F-A04D8E4E1684}"/>
                  </a:ext>
                </a:extLst>
              </p:cNvPr>
              <p:cNvSpPr txBox="1"/>
              <p:nvPr/>
            </p:nvSpPr>
            <p:spPr>
              <a:xfrm>
                <a:off x="1613929" y="1554516"/>
                <a:ext cx="40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4D10AF-53F5-4ADE-9C6F-A04D8E4E1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29" y="1554516"/>
                <a:ext cx="4034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32E34A87-109F-445A-AA0A-2DBE6A4E6E6A}"/>
              </a:ext>
            </a:extLst>
          </p:cNvPr>
          <p:cNvSpPr/>
          <p:nvPr/>
        </p:nvSpPr>
        <p:spPr>
          <a:xfrm>
            <a:off x="3696033" y="2158424"/>
            <a:ext cx="2541212" cy="2541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34290E6-FADD-4E52-9219-FE06E5D49BF0}"/>
                  </a:ext>
                </a:extLst>
              </p:cNvPr>
              <p:cNvSpPr/>
              <p:nvPr/>
            </p:nvSpPr>
            <p:spPr>
              <a:xfrm>
                <a:off x="4712720" y="2875002"/>
                <a:ext cx="870586" cy="110799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66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34290E6-FADD-4E52-9219-FE06E5D49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20" y="2875002"/>
                <a:ext cx="870586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원호 19">
            <a:extLst>
              <a:ext uri="{FF2B5EF4-FFF2-40B4-BE49-F238E27FC236}">
                <a16:creationId xmlns:a16="http://schemas.microsoft.com/office/drawing/2014/main" id="{B7367F68-FEE2-4A53-87F8-A3408E9A4CE5}"/>
              </a:ext>
            </a:extLst>
          </p:cNvPr>
          <p:cNvSpPr/>
          <p:nvPr/>
        </p:nvSpPr>
        <p:spPr>
          <a:xfrm flipH="1">
            <a:off x="3462512" y="2165704"/>
            <a:ext cx="472074" cy="2533872"/>
          </a:xfrm>
          <a:prstGeom prst="arc">
            <a:avLst>
              <a:gd name="adj1" fmla="val 16218550"/>
              <a:gd name="adj2" fmla="val 540409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077E4D-6F4E-4016-9B67-DE7EA3F549FF}"/>
                  </a:ext>
                </a:extLst>
              </p:cNvPr>
              <p:cNvSpPr txBox="1"/>
              <p:nvPr/>
            </p:nvSpPr>
            <p:spPr>
              <a:xfrm>
                <a:off x="3097299" y="3187087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077E4D-6F4E-4016-9B67-DE7EA3F54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299" y="3187087"/>
                <a:ext cx="4643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원호 21">
            <a:extLst>
              <a:ext uri="{FF2B5EF4-FFF2-40B4-BE49-F238E27FC236}">
                <a16:creationId xmlns:a16="http://schemas.microsoft.com/office/drawing/2014/main" id="{2FA55592-1CC1-4F73-AEBF-A2C42ADD7944}"/>
              </a:ext>
            </a:extLst>
          </p:cNvPr>
          <p:cNvSpPr/>
          <p:nvPr/>
        </p:nvSpPr>
        <p:spPr>
          <a:xfrm rot="5400000" flipH="1">
            <a:off x="4711236" y="899691"/>
            <a:ext cx="516320" cy="2535696"/>
          </a:xfrm>
          <a:prstGeom prst="arc">
            <a:avLst>
              <a:gd name="adj1" fmla="val 16211505"/>
              <a:gd name="adj2" fmla="val 537613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DF569E-257C-461F-90BC-300D2C3DF979}"/>
                  </a:ext>
                </a:extLst>
              </p:cNvPr>
              <p:cNvSpPr txBox="1"/>
              <p:nvPr/>
            </p:nvSpPr>
            <p:spPr>
              <a:xfrm>
                <a:off x="4818954" y="1515027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DF569E-257C-461F-90BC-300D2C3D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54" y="1515027"/>
                <a:ext cx="4643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23E821A0-513C-4F7C-975F-8A813078894C}"/>
              </a:ext>
            </a:extLst>
          </p:cNvPr>
          <p:cNvGrpSpPr/>
          <p:nvPr/>
        </p:nvGrpSpPr>
        <p:grpSpPr>
          <a:xfrm>
            <a:off x="6684433" y="2147948"/>
            <a:ext cx="834996" cy="2491081"/>
            <a:chOff x="6480696" y="2147948"/>
            <a:chExt cx="834996" cy="24910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8E0814-CB74-40C0-B8BE-D56977F12175}"/>
                    </a:ext>
                  </a:extLst>
                </p:cNvPr>
                <p:cNvSpPr txBox="1"/>
                <p:nvPr/>
              </p:nvSpPr>
              <p:spPr>
                <a:xfrm>
                  <a:off x="6480696" y="3195965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8E0814-CB74-40C0-B8BE-D56977F12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696" y="3195965"/>
                  <a:ext cx="46435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BB209834-B9D0-4E34-8A83-ED35EAB45970}"/>
                </a:ext>
              </a:extLst>
            </p:cNvPr>
            <p:cNvSpPr/>
            <p:nvPr/>
          </p:nvSpPr>
          <p:spPr>
            <a:xfrm flipH="1">
              <a:off x="6838586" y="2147948"/>
              <a:ext cx="477106" cy="2491081"/>
            </a:xfrm>
            <a:prstGeom prst="arc">
              <a:avLst>
                <a:gd name="adj1" fmla="val 16155390"/>
                <a:gd name="adj2" fmla="val 5474753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원호 25">
            <a:extLst>
              <a:ext uri="{FF2B5EF4-FFF2-40B4-BE49-F238E27FC236}">
                <a16:creationId xmlns:a16="http://schemas.microsoft.com/office/drawing/2014/main" id="{F26D2CA9-869B-4766-82EE-BC0C0704DEA6}"/>
              </a:ext>
            </a:extLst>
          </p:cNvPr>
          <p:cNvSpPr/>
          <p:nvPr/>
        </p:nvSpPr>
        <p:spPr>
          <a:xfrm>
            <a:off x="7286417" y="1927604"/>
            <a:ext cx="1619142" cy="460489"/>
          </a:xfrm>
          <a:prstGeom prst="arc">
            <a:avLst>
              <a:gd name="adj1" fmla="val 10675525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DA1055-1B6C-4F46-B75E-99C90C02618F}"/>
                  </a:ext>
                </a:extLst>
              </p:cNvPr>
              <p:cNvSpPr txBox="1"/>
              <p:nvPr/>
            </p:nvSpPr>
            <p:spPr>
              <a:xfrm>
                <a:off x="7890443" y="1536760"/>
                <a:ext cx="40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DA1055-1B6C-4F46-B75E-99C90C02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443" y="1536760"/>
                <a:ext cx="4034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원호 28">
            <a:extLst>
              <a:ext uri="{FF2B5EF4-FFF2-40B4-BE49-F238E27FC236}">
                <a16:creationId xmlns:a16="http://schemas.microsoft.com/office/drawing/2014/main" id="{C9AC5915-A98A-45FE-8A61-D69A0DD07406}"/>
              </a:ext>
            </a:extLst>
          </p:cNvPr>
          <p:cNvSpPr/>
          <p:nvPr/>
        </p:nvSpPr>
        <p:spPr>
          <a:xfrm>
            <a:off x="9905260" y="2361466"/>
            <a:ext cx="1619142" cy="460489"/>
          </a:xfrm>
          <a:prstGeom prst="arc">
            <a:avLst>
              <a:gd name="adj1" fmla="val 10675525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C26E4C-EAF4-4463-9564-7FCC20285FA3}"/>
                  </a:ext>
                </a:extLst>
              </p:cNvPr>
              <p:cNvSpPr txBox="1"/>
              <p:nvPr/>
            </p:nvSpPr>
            <p:spPr>
              <a:xfrm>
                <a:off x="10571431" y="1970622"/>
                <a:ext cx="40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C26E4C-EAF4-4463-9564-7FCC20285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431" y="1970622"/>
                <a:ext cx="4034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B20562AB-48E6-4A58-9996-BF78BF06DF21}"/>
              </a:ext>
            </a:extLst>
          </p:cNvPr>
          <p:cNvGrpSpPr/>
          <p:nvPr/>
        </p:nvGrpSpPr>
        <p:grpSpPr>
          <a:xfrm>
            <a:off x="9381005" y="2619945"/>
            <a:ext cx="782020" cy="1619142"/>
            <a:chOff x="9593975" y="4695496"/>
            <a:chExt cx="782020" cy="1619142"/>
          </a:xfrm>
        </p:grpSpPr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620DD27E-EFE8-4582-A9F7-04F22DA7D291}"/>
                </a:ext>
              </a:extLst>
            </p:cNvPr>
            <p:cNvSpPr/>
            <p:nvPr/>
          </p:nvSpPr>
          <p:spPr>
            <a:xfrm rot="16200000">
              <a:off x="9336180" y="5274822"/>
              <a:ext cx="1619142" cy="460489"/>
            </a:xfrm>
            <a:prstGeom prst="arc">
              <a:avLst>
                <a:gd name="adj1" fmla="val 10675525"/>
                <a:gd name="adj2" fmla="val 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2E9138A-E568-47AA-85AF-4FE5270EFD65}"/>
                    </a:ext>
                  </a:extLst>
                </p:cNvPr>
                <p:cNvSpPr txBox="1"/>
                <p:nvPr/>
              </p:nvSpPr>
              <p:spPr>
                <a:xfrm>
                  <a:off x="9593975" y="5318985"/>
                  <a:ext cx="403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2E9138A-E568-47AA-85AF-4FE5270EF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3975" y="5318985"/>
                  <a:ext cx="40344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95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BC8FF635-FEF7-4C3B-86B5-E0E6A43E9664}"/>
              </a:ext>
            </a:extLst>
          </p:cNvPr>
          <p:cNvGrpSpPr/>
          <p:nvPr/>
        </p:nvGrpSpPr>
        <p:grpSpPr>
          <a:xfrm>
            <a:off x="377248" y="1813299"/>
            <a:ext cx="11412452" cy="3231402"/>
            <a:chOff x="377248" y="212543"/>
            <a:chExt cx="11412452" cy="3231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B4593C-B121-4265-BE2B-C783336A186B}"/>
                </a:ext>
              </a:extLst>
            </p:cNvPr>
            <p:cNvSpPr/>
            <p:nvPr/>
          </p:nvSpPr>
          <p:spPr>
            <a:xfrm>
              <a:off x="4566365" y="862060"/>
              <a:ext cx="1619142" cy="2541152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E9D825-B98B-4CBB-958E-1A728879E7C2}"/>
                </a:ext>
              </a:extLst>
            </p:cNvPr>
            <p:cNvSpPr/>
            <p:nvPr/>
          </p:nvSpPr>
          <p:spPr>
            <a:xfrm>
              <a:off x="7185209" y="1322549"/>
              <a:ext cx="1619142" cy="1620174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하기 기호 8">
              <a:extLst>
                <a:ext uri="{FF2B5EF4-FFF2-40B4-BE49-F238E27FC236}">
                  <a16:creationId xmlns:a16="http://schemas.microsoft.com/office/drawing/2014/main" id="{21C62834-9234-48E8-A5EF-1BAAC61670D0}"/>
                </a:ext>
              </a:extLst>
            </p:cNvPr>
            <p:cNvSpPr/>
            <p:nvPr/>
          </p:nvSpPr>
          <p:spPr>
            <a:xfrm>
              <a:off x="3611210" y="1881519"/>
              <a:ext cx="502234" cy="502234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BCBBB418-1FE6-44BE-8638-46AE4AA28C1B}"/>
                </a:ext>
              </a:extLst>
            </p:cNvPr>
            <p:cNvSpPr/>
            <p:nvPr/>
          </p:nvSpPr>
          <p:spPr>
            <a:xfrm>
              <a:off x="6256688" y="1881519"/>
              <a:ext cx="502234" cy="502234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E34A87-109F-445A-AA0A-2DBE6A4E6E6A}"/>
                </a:ext>
              </a:extLst>
            </p:cNvPr>
            <p:cNvSpPr/>
            <p:nvPr/>
          </p:nvSpPr>
          <p:spPr>
            <a:xfrm>
              <a:off x="975982" y="862060"/>
              <a:ext cx="2541212" cy="2541152"/>
            </a:xfrm>
            <a:prstGeom prst="rect">
              <a:avLst/>
            </a:prstGeom>
            <a:solidFill>
              <a:srgbClr val="A5A5A5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B7367F68-FEE2-4A53-87F8-A3408E9A4CE5}"/>
                </a:ext>
              </a:extLst>
            </p:cNvPr>
            <p:cNvSpPr/>
            <p:nvPr/>
          </p:nvSpPr>
          <p:spPr>
            <a:xfrm flipH="1">
              <a:off x="742461" y="869340"/>
              <a:ext cx="472074" cy="2533872"/>
            </a:xfrm>
            <a:prstGeom prst="arc">
              <a:avLst>
                <a:gd name="adj1" fmla="val 16218550"/>
                <a:gd name="adj2" fmla="val 5404099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077E4D-6F4E-4016-9B67-DE7EA3F549FF}"/>
                    </a:ext>
                  </a:extLst>
                </p:cNvPr>
                <p:cNvSpPr txBox="1"/>
                <p:nvPr/>
              </p:nvSpPr>
              <p:spPr>
                <a:xfrm>
                  <a:off x="377248" y="1890723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077E4D-6F4E-4016-9B67-DE7EA3F54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8" y="1890723"/>
                  <a:ext cx="46435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2FA55592-1CC1-4F73-AEBF-A2C42ADD7944}"/>
                </a:ext>
              </a:extLst>
            </p:cNvPr>
            <p:cNvSpPr/>
            <p:nvPr/>
          </p:nvSpPr>
          <p:spPr>
            <a:xfrm rot="5400000" flipH="1">
              <a:off x="1238345" y="356167"/>
              <a:ext cx="516320" cy="1030016"/>
            </a:xfrm>
            <a:prstGeom prst="arc">
              <a:avLst>
                <a:gd name="adj1" fmla="val 16211505"/>
                <a:gd name="adj2" fmla="val 5376133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BDF569E-257C-461F-90BC-300D2C3DF979}"/>
                    </a:ext>
                  </a:extLst>
                </p:cNvPr>
                <p:cNvSpPr txBox="1"/>
                <p:nvPr/>
              </p:nvSpPr>
              <p:spPr>
                <a:xfrm>
                  <a:off x="1334974" y="218663"/>
                  <a:ext cx="397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BDF569E-257C-461F-90BC-300D2C3DF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974" y="218663"/>
                  <a:ext cx="39748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866654E-372F-46E0-8BAB-E23DEFF723AD}"/>
                </a:ext>
              </a:extLst>
            </p:cNvPr>
            <p:cNvGrpSpPr/>
            <p:nvPr/>
          </p:nvGrpSpPr>
          <p:grpSpPr>
            <a:xfrm>
              <a:off x="3985489" y="851585"/>
              <a:ext cx="813889" cy="1054556"/>
              <a:chOff x="5270279" y="1175676"/>
              <a:chExt cx="813889" cy="10545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8E0814-CB74-40C0-B8BE-D56977F12175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279" y="1492014"/>
                    <a:ext cx="4221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8E0814-CB74-40C0-B8BE-D56977F121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0279" y="1492014"/>
                    <a:ext cx="4221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209834-B9D0-4E34-8A83-ED35EAB45970}"/>
                  </a:ext>
                </a:extLst>
              </p:cNvPr>
              <p:cNvSpPr/>
              <p:nvPr/>
            </p:nvSpPr>
            <p:spPr>
              <a:xfrm flipH="1">
                <a:off x="5607062" y="1175676"/>
                <a:ext cx="477106" cy="1054556"/>
              </a:xfrm>
              <a:prstGeom prst="arc">
                <a:avLst>
                  <a:gd name="adj1" fmla="val 16155390"/>
                  <a:gd name="adj2" fmla="val 54747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C9AC5915-A98A-45FE-8A61-D69A0DD07406}"/>
                </a:ext>
              </a:extLst>
            </p:cNvPr>
            <p:cNvSpPr/>
            <p:nvPr/>
          </p:nvSpPr>
          <p:spPr>
            <a:xfrm>
              <a:off x="7185209" y="1065102"/>
              <a:ext cx="1619142" cy="460489"/>
            </a:xfrm>
            <a:prstGeom prst="arc">
              <a:avLst>
                <a:gd name="adj1" fmla="val 10675525"/>
                <a:gd name="adj2" fmla="val 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5C26E4C-EAF4-4463-9564-7FCC20285FA3}"/>
                    </a:ext>
                  </a:extLst>
                </p:cNvPr>
                <p:cNvSpPr txBox="1"/>
                <p:nvPr/>
              </p:nvSpPr>
              <p:spPr>
                <a:xfrm>
                  <a:off x="7851380" y="674258"/>
                  <a:ext cx="403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5C26E4C-EAF4-4463-9564-7FCC20285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380" y="674258"/>
                  <a:ext cx="4034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AD53249-CDA4-4BDA-AC8F-AA6E7A007EC7}"/>
                </a:ext>
              </a:extLst>
            </p:cNvPr>
            <p:cNvSpPr/>
            <p:nvPr/>
          </p:nvSpPr>
          <p:spPr>
            <a:xfrm>
              <a:off x="975982" y="869340"/>
              <a:ext cx="1035531" cy="254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34290E6-FADD-4E52-9219-FE06E5D49BF0}"/>
                    </a:ext>
                  </a:extLst>
                </p:cNvPr>
                <p:cNvSpPr/>
                <p:nvPr/>
              </p:nvSpPr>
              <p:spPr>
                <a:xfrm>
                  <a:off x="1240317" y="1578638"/>
                  <a:ext cx="870586" cy="110799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6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6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6600" dirty="0"/>
                </a:p>
              </p:txBody>
            </p:sp>
          </mc:Choice>
          <mc:Fallback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34290E6-FADD-4E52-9219-FE06E5D49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317" y="1578638"/>
                  <a:ext cx="870586" cy="1107996"/>
                </a:xfrm>
                <a:prstGeom prst="rect">
                  <a:avLst/>
                </a:prstGeom>
                <a:blipFill>
                  <a:blip r:embed="rId6"/>
                  <a:stretch>
                    <a:fillRect l="-62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ABB32B0-CB00-4C36-8AFF-ADEF999FA310}"/>
                </a:ext>
              </a:extLst>
            </p:cNvPr>
            <p:cNvSpPr/>
            <p:nvPr/>
          </p:nvSpPr>
          <p:spPr>
            <a:xfrm>
              <a:off x="7177389" y="1318496"/>
              <a:ext cx="1619142" cy="103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CD687E0-B802-4962-8E0B-2CB4CD942599}"/>
                </a:ext>
              </a:extLst>
            </p:cNvPr>
            <p:cNvGrpSpPr/>
            <p:nvPr/>
          </p:nvGrpSpPr>
          <p:grpSpPr>
            <a:xfrm>
              <a:off x="4569715" y="212543"/>
              <a:ext cx="1030016" cy="910672"/>
              <a:chOff x="2418687" y="695154"/>
              <a:chExt cx="1030016" cy="910672"/>
            </a:xfrm>
          </p:grpSpPr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E99D1117-F497-4F23-8CB0-629936EDAEDF}"/>
                  </a:ext>
                </a:extLst>
              </p:cNvPr>
              <p:cNvSpPr/>
              <p:nvPr/>
            </p:nvSpPr>
            <p:spPr>
              <a:xfrm rot="5400000" flipH="1">
                <a:off x="2675535" y="832658"/>
                <a:ext cx="516320" cy="1030016"/>
              </a:xfrm>
              <a:prstGeom prst="arc">
                <a:avLst>
                  <a:gd name="adj1" fmla="val 16211505"/>
                  <a:gd name="adj2" fmla="val 537613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67AD58F7-689E-4630-BAF0-4EEFB2671F4C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164" y="695154"/>
                    <a:ext cx="3974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67AD58F7-689E-4630-BAF0-4EEFB2671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164" y="695154"/>
                    <a:ext cx="39748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8F25331-149B-45A4-8E74-7EFC41849545}"/>
                    </a:ext>
                  </a:extLst>
                </p:cNvPr>
                <p:cNvSpPr/>
                <p:nvPr/>
              </p:nvSpPr>
              <p:spPr>
                <a:xfrm>
                  <a:off x="7554883" y="1319558"/>
                  <a:ext cx="1260022" cy="110799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6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6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6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6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6600" dirty="0"/>
                </a:p>
              </p:txBody>
            </p:sp>
          </mc:Choice>
          <mc:Fallback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8F25331-149B-45A4-8E74-7EFC41849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883" y="1319558"/>
                  <a:ext cx="1260022" cy="1107996"/>
                </a:xfrm>
                <a:prstGeom prst="rect">
                  <a:avLst/>
                </a:prstGeom>
                <a:blipFill>
                  <a:blip r:embed="rId8"/>
                  <a:stretch>
                    <a:fillRect l="-62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3789347-021D-483F-971B-B28341DC2F6A}"/>
                </a:ext>
              </a:extLst>
            </p:cNvPr>
            <p:cNvSpPr/>
            <p:nvPr/>
          </p:nvSpPr>
          <p:spPr>
            <a:xfrm>
              <a:off x="4566365" y="869340"/>
              <a:ext cx="1035531" cy="103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605FD1BD-C562-416C-84BA-4FFE2403676F}"/>
                    </a:ext>
                  </a:extLst>
                </p:cNvPr>
                <p:cNvSpPr/>
                <p:nvPr/>
              </p:nvSpPr>
              <p:spPr>
                <a:xfrm>
                  <a:off x="4888823" y="791560"/>
                  <a:ext cx="798852" cy="110799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6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sz="6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6600" dirty="0"/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605FD1BD-C562-416C-84BA-4FFE24036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8823" y="791560"/>
                  <a:ext cx="798852" cy="1107996"/>
                </a:xfrm>
                <a:prstGeom prst="rect">
                  <a:avLst/>
                </a:prstGeom>
                <a:blipFill>
                  <a:blip r:embed="rId9"/>
                  <a:stretch>
                    <a:fillRect l="-83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023D7EC-36A0-4F34-8FC3-37DB270CD7F6}"/>
                </a:ext>
              </a:extLst>
            </p:cNvPr>
            <p:cNvGrpSpPr/>
            <p:nvPr/>
          </p:nvGrpSpPr>
          <p:grpSpPr>
            <a:xfrm>
              <a:off x="6585661" y="1308360"/>
              <a:ext cx="813889" cy="1054556"/>
              <a:chOff x="5270279" y="1175676"/>
              <a:chExt cx="813889" cy="10545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2163786-F100-43B9-B0E6-A272C2A723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279" y="1492014"/>
                    <a:ext cx="4221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2163786-F100-43B9-B0E6-A272C2A723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0279" y="1492014"/>
                    <a:ext cx="4221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F3D1BFBB-9C3D-46C0-BE59-21D7DC50B243}"/>
                  </a:ext>
                </a:extLst>
              </p:cNvPr>
              <p:cNvSpPr/>
              <p:nvPr/>
            </p:nvSpPr>
            <p:spPr>
              <a:xfrm flipH="1">
                <a:off x="5607062" y="1175676"/>
                <a:ext cx="477106" cy="1054556"/>
              </a:xfrm>
              <a:prstGeom prst="arc">
                <a:avLst>
                  <a:gd name="adj1" fmla="val 16155390"/>
                  <a:gd name="adj2" fmla="val 54747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215EA4-76C2-48CB-93C9-CB0578EFA87A}"/>
                    </a:ext>
                  </a:extLst>
                </p:cNvPr>
                <p:cNvSpPr txBox="1"/>
                <p:nvPr/>
              </p:nvSpPr>
              <p:spPr>
                <a:xfrm>
                  <a:off x="9524188" y="1931456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215EA4-76C2-48CB-93C9-CB0578EFA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4188" y="1931456"/>
                  <a:ext cx="4643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8E3850-2048-459E-B9B8-22DA017BF292}"/>
                </a:ext>
              </a:extLst>
            </p:cNvPr>
            <p:cNvSpPr/>
            <p:nvPr/>
          </p:nvSpPr>
          <p:spPr>
            <a:xfrm>
              <a:off x="10170558" y="902793"/>
              <a:ext cx="1619142" cy="2541152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8F7FFBD4-DF53-416A-9413-856340DDA697}"/>
                    </a:ext>
                  </a:extLst>
                </p:cNvPr>
                <p:cNvSpPr/>
                <p:nvPr/>
              </p:nvSpPr>
              <p:spPr>
                <a:xfrm>
                  <a:off x="10718333" y="1619371"/>
                  <a:ext cx="866742" cy="110799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6600" dirty="0"/>
                </a:p>
              </p:txBody>
            </p:sp>
          </mc:Choice>
          <mc:Fallback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8F7FFBD4-DF53-416A-9413-856340DDA6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333" y="1619371"/>
                  <a:ext cx="866742" cy="1107996"/>
                </a:xfrm>
                <a:prstGeom prst="rect">
                  <a:avLst/>
                </a:prstGeom>
                <a:blipFill>
                  <a:blip r:embed="rId12"/>
                  <a:stretch>
                    <a:fillRect l="-105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4607F25F-33F6-48BF-ABC3-8A6662069015}"/>
                </a:ext>
              </a:extLst>
            </p:cNvPr>
            <p:cNvSpPr/>
            <p:nvPr/>
          </p:nvSpPr>
          <p:spPr>
            <a:xfrm flipH="1">
              <a:off x="9926464" y="910073"/>
              <a:ext cx="477106" cy="2491081"/>
            </a:xfrm>
            <a:prstGeom prst="arc">
              <a:avLst>
                <a:gd name="adj1" fmla="val 16155390"/>
                <a:gd name="adj2" fmla="val 5474753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2ED352FA-1BC2-456F-965B-5A1CDE990EB4}"/>
                </a:ext>
              </a:extLst>
            </p:cNvPr>
            <p:cNvSpPr/>
            <p:nvPr/>
          </p:nvSpPr>
          <p:spPr>
            <a:xfrm>
              <a:off x="10170558" y="689729"/>
              <a:ext cx="1619142" cy="460489"/>
            </a:xfrm>
            <a:prstGeom prst="arc">
              <a:avLst>
                <a:gd name="adj1" fmla="val 10675525"/>
                <a:gd name="adj2" fmla="val 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45B33A-FDC3-4182-8B60-CD637D7E1D49}"/>
                    </a:ext>
                  </a:extLst>
                </p:cNvPr>
                <p:cNvSpPr txBox="1"/>
                <p:nvPr/>
              </p:nvSpPr>
              <p:spPr>
                <a:xfrm>
                  <a:off x="10774584" y="298885"/>
                  <a:ext cx="403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45B33A-FDC3-4182-8B60-CD637D7E1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584" y="298885"/>
                  <a:ext cx="40344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같음 기호 49">
              <a:extLst>
                <a:ext uri="{FF2B5EF4-FFF2-40B4-BE49-F238E27FC236}">
                  <a16:creationId xmlns:a16="http://schemas.microsoft.com/office/drawing/2014/main" id="{02288BF8-8C60-4D62-A120-606DF846344A}"/>
                </a:ext>
              </a:extLst>
            </p:cNvPr>
            <p:cNvSpPr/>
            <p:nvPr/>
          </p:nvSpPr>
          <p:spPr>
            <a:xfrm>
              <a:off x="8984554" y="1864676"/>
              <a:ext cx="539634" cy="55048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3</cp:revision>
  <dcterms:created xsi:type="dcterms:W3CDTF">2019-08-03T10:48:58Z</dcterms:created>
  <dcterms:modified xsi:type="dcterms:W3CDTF">2019-08-03T11:17:18Z</dcterms:modified>
</cp:coreProperties>
</file>