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646384" y="2679906"/>
                <a:ext cx="375917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 </m:t>
                      </m:r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:0</m:t>
                      </m:r>
                      <m:r>
                        <a:rPr lang="en-US" altLang="ko-KR" b="0" i="1" smtClean="0">
                          <a:latin typeface="Cambria Math"/>
                        </a:rPr>
                        <m:t>𝐻𝑧</m:t>
                      </m:r>
                      <m:r>
                        <a:rPr lang="en-US" altLang="ko-KR" b="0" i="1" smtClean="0">
                          <a:latin typeface="Cambria Math"/>
                        </a:rPr>
                        <m:t>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, ⋯,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latin typeface="Cambria Math"/>
                        </a:rPr>
                        <m:t>𝑓</m:t>
                      </m:r>
                      <m:r>
                        <a:rPr lang="en-US" altLang="ko-KR" i="1">
                          <a:latin typeface="Cambria Math"/>
                        </a:rPr>
                        <m:t>:1</m:t>
                      </m:r>
                      <m:r>
                        <a:rPr lang="en-US" altLang="ko-KR" i="1">
                          <a:latin typeface="Cambria Math"/>
                        </a:rPr>
                        <m:t>𝐻𝑧</m:t>
                      </m:r>
                      <m:r>
                        <a:rPr lang="en-US" altLang="ko-KR" i="1">
                          <a:latin typeface="Cambria Math"/>
                        </a:rPr>
                        <m:t>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, ⋯,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384" y="2679906"/>
                <a:ext cx="3759171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오른쪽 화살표 4"/>
          <p:cNvSpPr/>
          <p:nvPr/>
        </p:nvSpPr>
        <p:spPr>
          <a:xfrm>
            <a:off x="4942528" y="2290852"/>
            <a:ext cx="2232248" cy="3600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79193" y="195982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 축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3088322" y="3078787"/>
            <a:ext cx="1116124" cy="3600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2647564" y="305987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주파수 축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1331640" y="2633055"/>
                <a:ext cx="15050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633055"/>
                <a:ext cx="150502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2915817" y="1959826"/>
            <a:ext cx="4392488" cy="204523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2022-01-12T00:55:07Z</dcterms:modified>
</cp:coreProperties>
</file>