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58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2020-10-15T05:31:39Z</dcterms:modified>
</cp:coreProperties>
</file>