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01202-D40B-40A2-AC46-1C71628AC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8FE38A-C4AB-4CFB-B0A5-71A00841D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40DEA-ABFE-47D9-8449-FDB00DF5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729-153F-409D-8A2F-A74B36E1A5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42B14-6B7D-4E73-AA14-E9BFC70A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25677-B61C-4E3E-8D44-D7C6156B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943C-EDF0-41A3-BB36-023A60277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4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0B404-4655-423A-9BDB-5873607D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10F071-2C6D-4587-8CA5-FF296B906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2A78A-9237-49FB-9A15-1F5BF3F3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729-153F-409D-8A2F-A74B36E1A5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33C31-43EF-45B1-837D-AE99D8E7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9BCAF-9772-4710-8739-4A2F0D71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943C-EDF0-41A3-BB36-023A60277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2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799CD9-051A-4730-B114-740974561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2E43F9-83D9-4949-8058-477FA8DBF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48DC6-6409-4E5A-BA3F-A22CD7D6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729-153F-409D-8A2F-A74B36E1A5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C4CC0-5BBF-40B7-B8DF-9F374239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4D9B0-31B8-4414-9315-C992F02E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943C-EDF0-41A3-BB36-023A60277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4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E54F7-91CB-4A37-BF4D-54EAD93E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A2EAB-669D-4528-8D18-753A2F302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F401A-C6DC-4EDA-A1C9-CF1B2E49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729-153F-409D-8A2F-A74B36E1A5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46B44-894B-4E8A-8C0D-2CE74150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9EB1C-A10A-4CEA-87EC-5305F19D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943C-EDF0-41A3-BB36-023A60277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93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7F293-6214-4EB5-97EA-146476F2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FA9157-5031-4CA1-B831-88DB8710E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29E7F-4558-4B56-A740-4ED3380A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729-153F-409D-8A2F-A74B36E1A5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FB7C7-AC4E-4B1E-BB02-986B7E83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EEF42-EE38-45AB-9D79-B37E58AD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943C-EDF0-41A3-BB36-023A60277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63C77-DD84-4B1E-AF49-1966FB94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98A36-DF15-4C99-99CD-B05BA1639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ACE87F-7397-4016-AC37-D5F150528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E35BD-E52E-4256-AA92-66E91CF1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729-153F-409D-8A2F-A74B36E1A5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28EDB-339E-4090-91D5-93449D11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5BCD3-0640-4EFB-A698-34431EDD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943C-EDF0-41A3-BB36-023A60277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97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00A63-61A7-4198-985B-95F8A95D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3EF8EB-2CA0-495E-B0C8-17E74440D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C72274-BB58-41F3-A57F-16C380F2F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94729F-4394-450A-9A7C-3020ACBAA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459127-27BC-43AF-972C-2C71B2CEC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C79153-D035-4FFC-B069-3F29BB5F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729-153F-409D-8A2F-A74B36E1A5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E7B1C2-42C8-482C-99F4-D2944B44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2D21FB-3C70-4190-8D24-8FA7BAD7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943C-EDF0-41A3-BB36-023A60277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66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2A120-2C32-43AD-A01E-B2A5628D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1365A0-86D4-4477-885B-289F7F06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729-153F-409D-8A2F-A74B36E1A5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6432EA-7B57-4E40-B32F-AB1F3ED2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9B49B7-C8B4-4A25-962C-1AA5B14C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943C-EDF0-41A3-BB36-023A60277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6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8D3F00-7015-4B0A-B157-958D3216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729-153F-409D-8A2F-A74B36E1A5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E19B63-964C-48CA-A84F-9D93A5C4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808C61-674F-4A47-AAF0-99711AD0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943C-EDF0-41A3-BB36-023A60277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31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9C170-7E0F-4B9D-8567-B4998B3A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9FB24-CEAD-40BF-A14C-F547BC7E1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D2B661-C94C-4582-ADAF-354ED176E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BD4827-9B88-424E-BCC0-74EFA49B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729-153F-409D-8A2F-A74B36E1A5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4918A0-4065-4646-A3B5-C3433C9F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EC6D0-B6CA-4D11-862A-895C3D2E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943C-EDF0-41A3-BB36-023A60277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39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FF7CF-535E-4319-9FCC-3DC35787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D2333C-6299-4584-863D-B659F09B3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08C56-E777-4377-9177-838BBE866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57B6F6-696E-47B0-9CF3-8F93A327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A729-153F-409D-8A2F-A74B36E1A5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3EE91E-CEE1-4F6F-8D18-749FB77D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FB7CDF-03CD-4217-ABC0-9BAD68BF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943C-EDF0-41A3-BB36-023A60277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0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252DF1-2F4D-41FC-B392-6F15A066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9B822-8D36-430A-9B5F-9BD0EF82A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7BB7AC-41FF-4E7C-ABFE-3483C79BD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A729-153F-409D-8A2F-A74B36E1A5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C43AB-81F1-4C88-9A6D-D2C17983E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D8F28-C9AD-4428-96FE-7D5230F52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F943C-EDF0-41A3-BB36-023A60277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4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4E30DFB-D67E-4B37-AAD2-19F64630E7B6}"/>
              </a:ext>
            </a:extLst>
          </p:cNvPr>
          <p:cNvGrpSpPr/>
          <p:nvPr/>
        </p:nvGrpSpPr>
        <p:grpSpPr>
          <a:xfrm>
            <a:off x="1314782" y="73058"/>
            <a:ext cx="9562436" cy="6711885"/>
            <a:chOff x="4859912" y="0"/>
            <a:chExt cx="5083401" cy="35680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D4099A9-3142-46AF-A4B0-36C3DE62BD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27"/>
            <a:stretch/>
          </p:blipFill>
          <p:spPr>
            <a:xfrm>
              <a:off x="4859912" y="0"/>
              <a:ext cx="2472176" cy="328995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2718346-12E1-4D27-9CF7-4B785806C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972"/>
            <a:stretch/>
          </p:blipFill>
          <p:spPr>
            <a:xfrm>
              <a:off x="7471137" y="0"/>
              <a:ext cx="2472176" cy="356804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14C3DCD-ECB4-4008-9F5B-3FBE08E3ECCD}"/>
              </a:ext>
            </a:extLst>
          </p:cNvPr>
          <p:cNvSpPr txBox="1"/>
          <p:nvPr/>
        </p:nvSpPr>
        <p:spPr>
          <a:xfrm>
            <a:off x="1361917" y="94267"/>
            <a:ext cx="1040670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젤리빈 먹으면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여드름이 난대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27E60-66F1-4025-B152-18D72763CDB7}"/>
              </a:ext>
            </a:extLst>
          </p:cNvPr>
          <p:cNvSpPr txBox="1"/>
          <p:nvPr/>
        </p:nvSpPr>
        <p:spPr>
          <a:xfrm>
            <a:off x="1906944" y="522658"/>
            <a:ext cx="1002197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과학자분들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조사해보세요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96E2A-A572-4392-8ECE-5F0D0424C3EB}"/>
              </a:ext>
            </a:extLst>
          </p:cNvPr>
          <p:cNvSpPr txBox="1"/>
          <p:nvPr/>
        </p:nvSpPr>
        <p:spPr>
          <a:xfrm>
            <a:off x="2252315" y="932195"/>
            <a:ext cx="72627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마크하던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중이었는데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2BAD8-EABB-4197-9BC9-853687DA5623}"/>
              </a:ext>
            </a:extLst>
          </p:cNvPr>
          <p:cNvSpPr txBox="1"/>
          <p:nvPr/>
        </p:nvSpPr>
        <p:spPr>
          <a:xfrm>
            <a:off x="3129029" y="150829"/>
            <a:ext cx="1236236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젤리빈과 여드름은</a:t>
            </a:r>
            <a:b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통계적으로 유의한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관계가 없습니다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(p&gt;0.05)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1C04EA-013A-4E56-835B-5C36A76A0409}"/>
              </a:ext>
            </a:extLst>
          </p:cNvPr>
          <p:cNvSpPr txBox="1"/>
          <p:nvPr/>
        </p:nvSpPr>
        <p:spPr>
          <a:xfrm>
            <a:off x="4536088" y="114807"/>
            <a:ext cx="1224031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그렇구만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3C425D-BD8D-4ABE-9EE7-539959526A00}"/>
              </a:ext>
            </a:extLst>
          </p:cNvPr>
          <p:cNvSpPr txBox="1"/>
          <p:nvPr/>
        </p:nvSpPr>
        <p:spPr>
          <a:xfrm>
            <a:off x="4769344" y="368723"/>
            <a:ext cx="1167307" cy="57708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내가 듣기로는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몇 개 색깔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젤리빈이 문제래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08593-8940-433E-906E-1FAF71F7992E}"/>
              </a:ext>
            </a:extLst>
          </p:cNvPr>
          <p:cNvSpPr txBox="1"/>
          <p:nvPr/>
        </p:nvSpPr>
        <p:spPr>
          <a:xfrm>
            <a:off x="4529054" y="932195"/>
            <a:ext cx="833066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과학자분들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E5961D-0905-4CC0-B5F5-D39C38565783}"/>
              </a:ext>
            </a:extLst>
          </p:cNvPr>
          <p:cNvSpPr txBox="1"/>
          <p:nvPr/>
        </p:nvSpPr>
        <p:spPr>
          <a:xfrm>
            <a:off x="5378042" y="1225834"/>
            <a:ext cx="56159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마크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CFBFCB-59A5-430A-88E0-46265C4A790B}"/>
              </a:ext>
            </a:extLst>
          </p:cNvPr>
          <p:cNvSpPr txBox="1"/>
          <p:nvPr/>
        </p:nvSpPr>
        <p:spPr>
          <a:xfrm>
            <a:off x="1327200" y="2897754"/>
            <a:ext cx="840156" cy="65062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보라색 젤리빈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여드름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 없음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(p&gt;0.05)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EF4F3-2267-48CB-8766-6BF5BAF07D8B}"/>
              </a:ext>
            </a:extLst>
          </p:cNvPr>
          <p:cNvSpPr txBox="1"/>
          <p:nvPr/>
        </p:nvSpPr>
        <p:spPr>
          <a:xfrm>
            <a:off x="2313139" y="2897754"/>
            <a:ext cx="756216" cy="5764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갈색 젤리빈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여드름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 없음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(p&gt;0.05)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54EC4F-24FC-4FE2-B89D-D84DA2878933}"/>
              </a:ext>
            </a:extLst>
          </p:cNvPr>
          <p:cNvSpPr txBox="1"/>
          <p:nvPr/>
        </p:nvSpPr>
        <p:spPr>
          <a:xfrm>
            <a:off x="3252846" y="2897754"/>
            <a:ext cx="756216" cy="62786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분홍 젤리빈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여드름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 없음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(p&gt;0.05)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C0E9C3-66CB-4DFB-A46B-C0765F3D79A5}"/>
              </a:ext>
            </a:extLst>
          </p:cNvPr>
          <p:cNvSpPr txBox="1"/>
          <p:nvPr/>
        </p:nvSpPr>
        <p:spPr>
          <a:xfrm>
            <a:off x="4179227" y="2897754"/>
            <a:ext cx="756216" cy="6093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파랑 젤리빈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여드름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 없음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(p&gt;0.05)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D937FE-A6F4-472B-87EF-AC3B11A08486}"/>
              </a:ext>
            </a:extLst>
          </p:cNvPr>
          <p:cNvSpPr txBox="1"/>
          <p:nvPr/>
        </p:nvSpPr>
        <p:spPr>
          <a:xfrm>
            <a:off x="5142109" y="2897754"/>
            <a:ext cx="756216" cy="6093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청록 젤리빈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여드름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 없음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(p&gt;0.05)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819B42-EABE-4700-995A-D794DB7EC1D5}"/>
              </a:ext>
            </a:extLst>
          </p:cNvPr>
          <p:cNvSpPr txBox="1"/>
          <p:nvPr/>
        </p:nvSpPr>
        <p:spPr>
          <a:xfrm>
            <a:off x="1327200" y="4630981"/>
            <a:ext cx="840156" cy="6093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연분홍 젤리빈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여드름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 없음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(p&gt;0.05)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A1BEA4-2220-4483-944C-A7AE4858F4CF}"/>
              </a:ext>
            </a:extLst>
          </p:cNvPr>
          <p:cNvSpPr txBox="1"/>
          <p:nvPr/>
        </p:nvSpPr>
        <p:spPr>
          <a:xfrm>
            <a:off x="2271169" y="4630981"/>
            <a:ext cx="840156" cy="6093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빨강 젤리빈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여드름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 없음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(p&gt;0.05)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6FE06D-0B49-4B9A-892E-07AA44551664}"/>
              </a:ext>
            </a:extLst>
          </p:cNvPr>
          <p:cNvSpPr txBox="1"/>
          <p:nvPr/>
        </p:nvSpPr>
        <p:spPr>
          <a:xfrm>
            <a:off x="3218553" y="4630981"/>
            <a:ext cx="840156" cy="6154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옥색 젤리빈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여드름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 없음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(p&gt;0.05)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91DBF1-CE6C-43D0-B41E-D7327C050875}"/>
              </a:ext>
            </a:extLst>
          </p:cNvPr>
          <p:cNvSpPr txBox="1"/>
          <p:nvPr/>
        </p:nvSpPr>
        <p:spPr>
          <a:xfrm>
            <a:off x="4156111" y="4630981"/>
            <a:ext cx="840156" cy="6093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자홍색 젤리빈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여드름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 없음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(p&gt;0.05)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6334C7-29B4-4135-B4E8-A9888E0C99C8}"/>
              </a:ext>
            </a:extLst>
          </p:cNvPr>
          <p:cNvSpPr txBox="1"/>
          <p:nvPr/>
        </p:nvSpPr>
        <p:spPr>
          <a:xfrm>
            <a:off x="5107209" y="4630981"/>
            <a:ext cx="831838" cy="6093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노란색 젤리빈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여드름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 없음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(p&gt;0.05)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9F2BA7-68B1-43A8-B100-8DFD54836D19}"/>
              </a:ext>
            </a:extLst>
          </p:cNvPr>
          <p:cNvSpPr txBox="1"/>
          <p:nvPr/>
        </p:nvSpPr>
        <p:spPr>
          <a:xfrm>
            <a:off x="6252727" y="170055"/>
            <a:ext cx="840156" cy="6154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회색 젤리빈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여드름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 없음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(p&gt;0.05)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254CB5-A6B7-4603-907C-BC099AAB3B43}"/>
              </a:ext>
            </a:extLst>
          </p:cNvPr>
          <p:cNvSpPr txBox="1"/>
          <p:nvPr/>
        </p:nvSpPr>
        <p:spPr>
          <a:xfrm>
            <a:off x="7190817" y="170055"/>
            <a:ext cx="840156" cy="6093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갈색 젤리빈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여드름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 없음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(p&gt;0.05)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15CCFC-37C3-4209-8C20-DAFD9D1D14E6}"/>
              </a:ext>
            </a:extLst>
          </p:cNvPr>
          <p:cNvSpPr txBox="1"/>
          <p:nvPr/>
        </p:nvSpPr>
        <p:spPr>
          <a:xfrm>
            <a:off x="8131065" y="170055"/>
            <a:ext cx="840156" cy="6093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하늘색 젤리빈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여드름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 없음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(p&gt;0.05)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723DB1-1CBB-4C0A-AEFB-BE3715FF9CE3}"/>
              </a:ext>
            </a:extLst>
          </p:cNvPr>
          <p:cNvSpPr txBox="1"/>
          <p:nvPr/>
        </p:nvSpPr>
        <p:spPr>
          <a:xfrm>
            <a:off x="9069155" y="170055"/>
            <a:ext cx="840156" cy="6093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초록색 젤리빈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여드름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 유의함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(p&lt;0.05)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E639D9-1647-44D7-A056-316EAF33359D}"/>
              </a:ext>
            </a:extLst>
          </p:cNvPr>
          <p:cNvSpPr txBox="1"/>
          <p:nvPr/>
        </p:nvSpPr>
        <p:spPr>
          <a:xfrm>
            <a:off x="10007245" y="170055"/>
            <a:ext cx="840156" cy="6093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연보라 젤리빈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여드름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 없음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(p&gt;0.05)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21EB9-82AF-479E-8FB0-B158ABE0DD29}"/>
              </a:ext>
            </a:extLst>
          </p:cNvPr>
          <p:cNvSpPr txBox="1"/>
          <p:nvPr/>
        </p:nvSpPr>
        <p:spPr>
          <a:xfrm>
            <a:off x="6252727" y="1905749"/>
            <a:ext cx="840156" cy="6093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베이지 젤리빈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여드름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 없음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(p&gt;0.05)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A22B51-4AF1-4D3E-ABA1-472864572AD5}"/>
              </a:ext>
            </a:extLst>
          </p:cNvPr>
          <p:cNvSpPr txBox="1"/>
          <p:nvPr/>
        </p:nvSpPr>
        <p:spPr>
          <a:xfrm>
            <a:off x="7181390" y="1905749"/>
            <a:ext cx="840156" cy="6093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라일락 젤리빈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여드름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 없음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(p&gt;0.05)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8FDFFB-A461-4F69-AB9C-6BAABB6BBFF8}"/>
              </a:ext>
            </a:extLst>
          </p:cNvPr>
          <p:cNvSpPr txBox="1"/>
          <p:nvPr/>
        </p:nvSpPr>
        <p:spPr>
          <a:xfrm>
            <a:off x="8131065" y="1905749"/>
            <a:ext cx="840156" cy="6093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검정 젤리빈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여드름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 없음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(p&gt;0.05)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568038-F215-42CC-B6A7-8EBB5D2B9370}"/>
              </a:ext>
            </a:extLst>
          </p:cNvPr>
          <p:cNvSpPr txBox="1"/>
          <p:nvPr/>
        </p:nvSpPr>
        <p:spPr>
          <a:xfrm>
            <a:off x="9074636" y="1905749"/>
            <a:ext cx="840156" cy="6093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복숭아 젤리빈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여드름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 없음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(p&gt;0.05)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EE1987-E7D5-46DA-B668-F605C65629DF}"/>
              </a:ext>
            </a:extLst>
          </p:cNvPr>
          <p:cNvSpPr txBox="1"/>
          <p:nvPr/>
        </p:nvSpPr>
        <p:spPr>
          <a:xfrm>
            <a:off x="10023062" y="1905749"/>
            <a:ext cx="840156" cy="6093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오렌지 젤리빈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여드름 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 없음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(p&gt;0.05)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B5378D-FF70-481E-8635-EE861BD80E2D}"/>
              </a:ext>
            </a:extLst>
          </p:cNvPr>
          <p:cNvSpPr txBox="1"/>
          <p:nvPr/>
        </p:nvSpPr>
        <p:spPr>
          <a:xfrm>
            <a:off x="7968569" y="3718345"/>
            <a:ext cx="97445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신문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4210B89-DDC9-4608-BBA8-9486DB2D6FCA}"/>
              </a:ext>
            </a:extLst>
          </p:cNvPr>
          <p:cNvSpPr/>
          <p:nvPr/>
        </p:nvSpPr>
        <p:spPr>
          <a:xfrm>
            <a:off x="7456603" y="4118455"/>
            <a:ext cx="2158738" cy="73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0CECC5-51CD-46AF-9A6C-9ED8112EF888}"/>
              </a:ext>
            </a:extLst>
          </p:cNvPr>
          <p:cNvSpPr/>
          <p:nvPr/>
        </p:nvSpPr>
        <p:spPr>
          <a:xfrm>
            <a:off x="7456603" y="4475529"/>
            <a:ext cx="1282044" cy="73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148151-4362-4A68-BAFC-16FD225BC736}"/>
              </a:ext>
            </a:extLst>
          </p:cNvPr>
          <p:cNvSpPr txBox="1"/>
          <p:nvPr/>
        </p:nvSpPr>
        <p:spPr>
          <a:xfrm>
            <a:off x="7469834" y="4061364"/>
            <a:ext cx="2140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초록 젤리빈과</a:t>
            </a:r>
            <a:endParaRPr lang="en-US" altLang="ko-KR" sz="2400" dirty="0"/>
          </a:p>
          <a:p>
            <a:r>
              <a:rPr lang="ko-KR" altLang="en-US" sz="2400" dirty="0"/>
              <a:t>여드름의 관계</a:t>
            </a:r>
            <a:endParaRPr lang="en-US" altLang="ko-KR" sz="2400" dirty="0"/>
          </a:p>
          <a:p>
            <a:r>
              <a:rPr lang="ko-KR" altLang="en-US" sz="2400" dirty="0"/>
              <a:t>밝혀져</a:t>
            </a:r>
            <a:r>
              <a:rPr lang="en-US" altLang="ko-KR" sz="2400" dirty="0"/>
              <a:t>!</a:t>
            </a:r>
            <a:r>
              <a:rPr lang="ko-KR" altLang="en-US" sz="2400" dirty="0"/>
              <a:t>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0D82BD-8463-4CF2-AD84-D90CDDB61BD1}"/>
              </a:ext>
            </a:extLst>
          </p:cNvPr>
          <p:cNvSpPr/>
          <p:nvPr/>
        </p:nvSpPr>
        <p:spPr>
          <a:xfrm>
            <a:off x="7469834" y="5808467"/>
            <a:ext cx="1268813" cy="307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60387D-0586-41AD-B3D6-AD203F314E93}"/>
              </a:ext>
            </a:extLst>
          </p:cNvPr>
          <p:cNvSpPr txBox="1"/>
          <p:nvPr/>
        </p:nvSpPr>
        <p:spPr>
          <a:xfrm>
            <a:off x="7376791" y="5740117"/>
            <a:ext cx="1441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우연일 가능성 </a:t>
            </a:r>
            <a:r>
              <a:rPr lang="en-US" altLang="ko-KR" sz="1050" dirty="0"/>
              <a:t>5%</a:t>
            </a:r>
          </a:p>
          <a:p>
            <a:pPr algn="ctr"/>
            <a:r>
              <a:rPr lang="ko-KR" altLang="en-US" sz="1050" dirty="0"/>
              <a:t>밖에 되지 않아</a:t>
            </a:r>
            <a:r>
              <a:rPr lang="en-US" altLang="ko-KR" sz="1050" dirty="0"/>
              <a:t>….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DAAA94B-2112-41DC-B556-C1BF737E10AB}"/>
              </a:ext>
            </a:extLst>
          </p:cNvPr>
          <p:cNvGrpSpPr/>
          <p:nvPr/>
        </p:nvGrpSpPr>
        <p:grpSpPr>
          <a:xfrm>
            <a:off x="8766801" y="5962454"/>
            <a:ext cx="984694" cy="253916"/>
            <a:chOff x="8766801" y="5962454"/>
            <a:chExt cx="984694" cy="25391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32C917F-BF07-47D3-A237-744A518BDD68}"/>
                </a:ext>
              </a:extLst>
            </p:cNvPr>
            <p:cNvSpPr/>
            <p:nvPr/>
          </p:nvSpPr>
          <p:spPr>
            <a:xfrm>
              <a:off x="8886163" y="5992547"/>
              <a:ext cx="716211" cy="191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688329-238E-41F1-B4EB-B09734605790}"/>
                </a:ext>
              </a:extLst>
            </p:cNvPr>
            <p:cNvSpPr txBox="1"/>
            <p:nvPr/>
          </p:nvSpPr>
          <p:spPr>
            <a:xfrm>
              <a:off x="8766801" y="5962454"/>
              <a:ext cx="9846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과학자들이</a:t>
              </a:r>
              <a:r>
                <a:rPr lang="en-US" altLang="ko-KR" sz="1050" dirty="0"/>
                <a:t>…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335208-F5A0-4825-8BED-621E0EDB22E0}"/>
              </a:ext>
            </a:extLst>
          </p:cNvPr>
          <p:cNvSpPr/>
          <p:nvPr/>
        </p:nvSpPr>
        <p:spPr>
          <a:xfrm>
            <a:off x="7481779" y="5300764"/>
            <a:ext cx="1268813" cy="231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3E6CCE-9DA0-4F74-A694-1A0A1FFFD0F6}"/>
              </a:ext>
            </a:extLst>
          </p:cNvPr>
          <p:cNvSpPr txBox="1"/>
          <p:nvPr/>
        </p:nvSpPr>
        <p:spPr>
          <a:xfrm>
            <a:off x="7391365" y="5271896"/>
            <a:ext cx="1441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95%</a:t>
            </a:r>
            <a:r>
              <a:rPr lang="ko-KR" altLang="en-US" sz="1100" b="1" dirty="0"/>
              <a:t>의 신뢰수준</a:t>
            </a:r>
            <a:r>
              <a:rPr lang="en-US" altLang="ko-KR" sz="11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226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275</Words>
  <Application>Microsoft Office PowerPoint</Application>
  <PresentationFormat>와이드스크린</PresentationFormat>
  <Paragraphs>81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5</cp:revision>
  <dcterms:created xsi:type="dcterms:W3CDTF">2020-03-29T03:50:55Z</dcterms:created>
  <dcterms:modified xsi:type="dcterms:W3CDTF">2020-03-29T04:24:20Z</dcterms:modified>
</cp:coreProperties>
</file>