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15616" y="638014"/>
            <a:ext cx="1800200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16101" y="3661112"/>
            <a:ext cx="1800200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016201" y="2670483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>
            <a:off x="4067944" y="4166406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6759051" y="2680362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>
            <a:off x="4067944" y="1178074"/>
            <a:ext cx="0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015716" y="1538112"/>
            <a:ext cx="90010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6200000" flipV="1">
            <a:off x="1565665" y="1088064"/>
            <a:ext cx="9001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971600" y="2753539"/>
                <a:ext cx="1016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753539"/>
                <a:ext cx="101624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3779243" y="4683294"/>
                <a:ext cx="577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i="0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43" y="4683294"/>
                <a:ext cx="57740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6914935" y="2772854"/>
                <a:ext cx="577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V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35" y="2772854"/>
                <a:ext cx="57740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3779243" y="795676"/>
                <a:ext cx="585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43" y="795676"/>
                <a:ext cx="58541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그룹 94"/>
          <p:cNvGrpSpPr/>
          <p:nvPr/>
        </p:nvGrpSpPr>
        <p:grpSpPr>
          <a:xfrm>
            <a:off x="5138871" y="3877136"/>
            <a:ext cx="3240360" cy="1368152"/>
            <a:chOff x="5138871" y="3877136"/>
            <a:chExt cx="3240360" cy="1368152"/>
          </a:xfrm>
        </p:grpSpPr>
        <p:sp>
          <p:nvSpPr>
            <p:cNvPr id="7" name="타원 6"/>
            <p:cNvSpPr/>
            <p:nvPr/>
          </p:nvSpPr>
          <p:spPr>
            <a:xfrm>
              <a:off x="5138871" y="3877136"/>
              <a:ext cx="3240360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6756340" y="4576509"/>
              <a:ext cx="1416060" cy="3459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6756341" y="4130402"/>
              <a:ext cx="1272043" cy="4461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endCxn id="7" idx="6"/>
            </p:cNvCxnSpPr>
            <p:nvPr/>
          </p:nvCxnSpPr>
          <p:spPr>
            <a:xfrm flipV="1">
              <a:off x="6764351" y="4561212"/>
              <a:ext cx="1614880" cy="152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" idx="0"/>
            </p:cNvCxnSpPr>
            <p:nvPr/>
          </p:nvCxnSpPr>
          <p:spPr>
            <a:xfrm flipV="1">
              <a:off x="6759051" y="3877136"/>
              <a:ext cx="0" cy="69172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621645" y="4207175"/>
                  <a:ext cx="4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645" y="4207175"/>
                  <a:ext cx="48865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323608" y="4010010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608" y="4010010"/>
                  <a:ext cx="493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원호 91"/>
          <p:cNvSpPr/>
          <p:nvPr/>
        </p:nvSpPr>
        <p:spPr>
          <a:xfrm>
            <a:off x="1843580" y="4392782"/>
            <a:ext cx="352156" cy="352156"/>
          </a:xfrm>
          <a:prstGeom prst="arc">
            <a:avLst>
              <a:gd name="adj1" fmla="val 19785905"/>
              <a:gd name="adj2" fmla="val 11946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019657" y="4576508"/>
            <a:ext cx="824151" cy="3459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019658" y="4077497"/>
            <a:ext cx="752142" cy="499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3259814" y="5877272"/>
                <a:ext cx="2624373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ko-KR" sz="3600" b="0" i="0" smtClean="0">
                          <a:latin typeface="Cambria Math"/>
                        </a:rPr>
                        <m:t>Λ</m:t>
                      </m:r>
                      <m:sSup>
                        <m:sSupPr>
                          <m:ctrlPr>
                            <a:rPr lang="en-US" altLang="ko-KR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4" y="5877272"/>
                <a:ext cx="2624373" cy="6588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/>
          <p:cNvGrpSpPr/>
          <p:nvPr/>
        </p:nvGrpSpPr>
        <p:grpSpPr>
          <a:xfrm rot="19800000">
            <a:off x="5138871" y="724200"/>
            <a:ext cx="3240360" cy="1368152"/>
            <a:chOff x="5138871" y="3877136"/>
            <a:chExt cx="3240360" cy="1368152"/>
          </a:xfrm>
        </p:grpSpPr>
        <p:sp>
          <p:nvSpPr>
            <p:cNvPr id="98" name="타원 97"/>
            <p:cNvSpPr/>
            <p:nvPr/>
          </p:nvSpPr>
          <p:spPr>
            <a:xfrm>
              <a:off x="5138871" y="3877136"/>
              <a:ext cx="3240360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>
              <a:off x="6756340" y="4576509"/>
              <a:ext cx="1416060" cy="3459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 flipV="1">
              <a:off x="6756341" y="4130402"/>
              <a:ext cx="1272043" cy="4461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8" idx="6"/>
            </p:cNvCxnSpPr>
            <p:nvPr/>
          </p:nvCxnSpPr>
          <p:spPr>
            <a:xfrm flipV="1">
              <a:off x="6764351" y="4561212"/>
              <a:ext cx="1614880" cy="152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endCxn id="98" idx="0"/>
            </p:cNvCxnSpPr>
            <p:nvPr/>
          </p:nvCxnSpPr>
          <p:spPr>
            <a:xfrm flipV="1">
              <a:off x="6759051" y="3877136"/>
              <a:ext cx="0" cy="69172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21645" y="4207175"/>
                  <a:ext cx="4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645" y="4207175"/>
                  <a:ext cx="48865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6323608" y="4010010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608" y="4010010"/>
                  <a:ext cx="4939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574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2020-11-23T01:21:21Z</dcterms:modified>
</cp:coreProperties>
</file>