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88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2349500" y="2286000"/>
            <a:ext cx="4445000" cy="2635250"/>
          </a:xfrm>
          <a:custGeom>
            <a:avLst/>
            <a:gdLst>
              <a:gd name="connsiteX0" fmla="*/ 0 w 4445000"/>
              <a:gd name="connsiteY0" fmla="*/ 2146300 h 2635250"/>
              <a:gd name="connsiteX1" fmla="*/ 2381250 w 4445000"/>
              <a:gd name="connsiteY1" fmla="*/ 2635250 h 2635250"/>
              <a:gd name="connsiteX2" fmla="*/ 4445000 w 4445000"/>
              <a:gd name="connsiteY2" fmla="*/ 488950 h 2635250"/>
              <a:gd name="connsiteX3" fmla="*/ 2076450 w 4445000"/>
              <a:gd name="connsiteY3" fmla="*/ 0 h 2635250"/>
              <a:gd name="connsiteX4" fmla="*/ 0 w 4445000"/>
              <a:gd name="connsiteY4" fmla="*/ 214630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2635250">
                <a:moveTo>
                  <a:pt x="0" y="2146300"/>
                </a:moveTo>
                <a:lnTo>
                  <a:pt x="2381250" y="2635250"/>
                </a:lnTo>
                <a:lnTo>
                  <a:pt x="4445000" y="488950"/>
                </a:lnTo>
                <a:lnTo>
                  <a:pt x="207645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63888" y="4005064"/>
            <a:ext cx="165618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563888" y="2708920"/>
            <a:ext cx="792088" cy="144016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3008" y="1992536"/>
            <a:ext cx="216024" cy="1863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63888" y="1988840"/>
            <a:ext cx="504056" cy="21602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3888" y="3855616"/>
            <a:ext cx="715144" cy="2934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94972" y="3758591"/>
            <a:ext cx="74204" cy="304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-180000">
            <a:off x="4198476" y="3783872"/>
            <a:ext cx="8349" cy="972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24128" y="27089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Col(A)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493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2020-09-02T07:52:18Z</dcterms:modified>
</cp:coreProperties>
</file>