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4CAEBFD2-411E-4412-9877-F3E28C38AF9A}"/>
              </a:ext>
            </a:extLst>
          </p:cNvPr>
          <p:cNvSpPr/>
          <p:nvPr/>
        </p:nvSpPr>
        <p:spPr>
          <a:xfrm>
            <a:off x="5894094" y="2073308"/>
            <a:ext cx="66796" cy="66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C4B49A-7CC5-4942-86E7-41FC8A75BA5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726784" y="2101850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32ECB-C112-4961-9192-FC59D390A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31743" y="2732637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/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/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99</Words>
  <Application>Microsoft Office PowerPoint</Application>
  <PresentationFormat>화면 슬라이드 쇼(4:3)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8</cp:revision>
  <dcterms:created xsi:type="dcterms:W3CDTF">2019-08-12T12:01:56Z</dcterms:created>
  <dcterms:modified xsi:type="dcterms:W3CDTF">2022-01-23T00:55:32Z</dcterms:modified>
</cp:coreProperties>
</file>