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E0F36D-5C22-49E6-B4BF-1E53F831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7" y="2312633"/>
            <a:ext cx="5748046" cy="22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DF065B7-D2F8-4969-AFB7-013CC0CA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7" y="2306675"/>
            <a:ext cx="5748046" cy="223273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1D1531-F4F7-4183-B0CD-AD87020E87BD}"/>
              </a:ext>
            </a:extLst>
          </p:cNvPr>
          <p:cNvCxnSpPr/>
          <p:nvPr/>
        </p:nvCxnSpPr>
        <p:spPr>
          <a:xfrm>
            <a:off x="3926403" y="2670048"/>
            <a:ext cx="111441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3B2AFE-4EBF-46C1-98FC-A3FE54BCA088}"/>
              </a:ext>
            </a:extLst>
          </p:cNvPr>
          <p:cNvSpPr txBox="1"/>
          <p:nvPr/>
        </p:nvSpPr>
        <p:spPr>
          <a:xfrm>
            <a:off x="4318500" y="2119560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간 편차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E1FB0F-5101-4353-B4FB-FBA10C135932}"/>
              </a:ext>
            </a:extLst>
          </p:cNvPr>
          <p:cNvCxnSpPr>
            <a:cxnSpLocks/>
          </p:cNvCxnSpPr>
          <p:nvPr/>
        </p:nvCxnSpPr>
        <p:spPr>
          <a:xfrm>
            <a:off x="3457590" y="3802380"/>
            <a:ext cx="93762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208993-DA19-471E-82A6-8987578615F8}"/>
              </a:ext>
            </a:extLst>
          </p:cNvPr>
          <p:cNvSpPr txBox="1"/>
          <p:nvPr/>
        </p:nvSpPr>
        <p:spPr>
          <a:xfrm>
            <a:off x="2544777" y="3244334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내 편차</a:t>
            </a:r>
          </a:p>
        </p:txBody>
      </p:sp>
    </p:spTree>
    <p:extLst>
      <p:ext uri="{BB962C8B-B14F-4D97-AF65-F5344CB8AC3E}">
        <p14:creationId xmlns:p14="http://schemas.microsoft.com/office/powerpoint/2010/main" val="12053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33B0AA-0351-4C02-A827-3895DDD2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50" y="1428602"/>
            <a:ext cx="4357501" cy="169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4B7E91-F634-412D-8461-3A9785EF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30" y="3736798"/>
            <a:ext cx="4357501" cy="1692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2CC3D1-B689-4B68-A8B7-6FC920239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570" y="3736798"/>
            <a:ext cx="4357501" cy="16926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1684DA-73CB-4EFF-8850-42EF19BA3B20}"/>
              </a:ext>
            </a:extLst>
          </p:cNvPr>
          <p:cNvCxnSpPr>
            <a:cxnSpLocks/>
          </p:cNvCxnSpPr>
          <p:nvPr/>
        </p:nvCxnSpPr>
        <p:spPr>
          <a:xfrm>
            <a:off x="1880235" y="3979488"/>
            <a:ext cx="1228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B6DBFF-9D9F-408C-B925-AE25DAA391FD}"/>
              </a:ext>
            </a:extLst>
          </p:cNvPr>
          <p:cNvSpPr txBox="1"/>
          <p:nvPr/>
        </p:nvSpPr>
        <p:spPr>
          <a:xfrm>
            <a:off x="435609" y="3353695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간 편차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12A2FF-CCCC-4625-83CB-97D0AA8A23EB}"/>
              </a:ext>
            </a:extLst>
          </p:cNvPr>
          <p:cNvCxnSpPr>
            <a:cxnSpLocks/>
          </p:cNvCxnSpPr>
          <p:nvPr/>
        </p:nvCxnSpPr>
        <p:spPr>
          <a:xfrm>
            <a:off x="6827324" y="4955775"/>
            <a:ext cx="34271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7D2902-7776-4E9D-B507-B6A38135D64A}"/>
              </a:ext>
            </a:extLst>
          </p:cNvPr>
          <p:cNvSpPr txBox="1"/>
          <p:nvPr/>
        </p:nvSpPr>
        <p:spPr>
          <a:xfrm>
            <a:off x="7249938" y="4398432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내 편차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D13AE-9E45-4C0D-8632-2FEC40FC8CE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18681" y="3121202"/>
            <a:ext cx="1245451" cy="6155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8E11F5-19C7-4190-B85F-D91840FA31A5}"/>
              </a:ext>
            </a:extLst>
          </p:cNvPr>
          <p:cNvCxnSpPr>
            <a:cxnSpLocks/>
          </p:cNvCxnSpPr>
          <p:nvPr/>
        </p:nvCxnSpPr>
        <p:spPr>
          <a:xfrm>
            <a:off x="5505300" y="3121202"/>
            <a:ext cx="1245451" cy="6155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4F689-1FE9-42D7-A8A3-D3E755CDD410}"/>
              </a:ext>
            </a:extLst>
          </p:cNvPr>
          <p:cNvSpPr txBox="1"/>
          <p:nvPr/>
        </p:nvSpPr>
        <p:spPr>
          <a:xfrm>
            <a:off x="1698458" y="753085"/>
            <a:ext cx="574708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두 그룹의 차이가 커질 수 있는 </a:t>
            </a:r>
            <a:r>
              <a:rPr lang="ko-KR" altLang="en-US" sz="2400" b="1"/>
              <a:t>조건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가지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F8496-4F48-421A-BBD1-D174B9DB0F07}"/>
              </a:ext>
            </a:extLst>
          </p:cNvPr>
          <p:cNvSpPr txBox="1"/>
          <p:nvPr/>
        </p:nvSpPr>
        <p:spPr>
          <a:xfrm>
            <a:off x="2901211" y="3081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A7BEA-E017-47C8-BA50-44A6595E598E}"/>
              </a:ext>
            </a:extLst>
          </p:cNvPr>
          <p:cNvSpPr txBox="1"/>
          <p:nvPr/>
        </p:nvSpPr>
        <p:spPr>
          <a:xfrm>
            <a:off x="5920276" y="3081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31D9F-7AA8-4DB3-B964-F2F4E56EDF21}"/>
              </a:ext>
            </a:extLst>
          </p:cNvPr>
          <p:cNvSpPr txBox="1"/>
          <p:nvPr/>
        </p:nvSpPr>
        <p:spPr>
          <a:xfrm>
            <a:off x="1269507" y="5584054"/>
            <a:ext cx="2651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그룹 간 </a:t>
            </a:r>
            <a:r>
              <a:rPr lang="ko-KR" altLang="en-US"/>
              <a:t>편차가 커지거나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EBCC9-1EA2-4DDC-983F-E2DF88FF74E7}"/>
              </a:ext>
            </a:extLst>
          </p:cNvPr>
          <p:cNvSpPr txBox="1"/>
          <p:nvPr/>
        </p:nvSpPr>
        <p:spPr>
          <a:xfrm>
            <a:off x="5256227" y="5584054"/>
            <a:ext cx="2882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그룹 내 편차가 작아지거나</a:t>
            </a:r>
          </a:p>
        </p:txBody>
      </p:sp>
    </p:spTree>
    <p:extLst>
      <p:ext uri="{BB962C8B-B14F-4D97-AF65-F5344CB8AC3E}">
        <p14:creationId xmlns:p14="http://schemas.microsoft.com/office/powerpoint/2010/main" val="3367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652588" y="2293948"/>
                <a:ext cx="7838826" cy="22701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6600" i="1">
                              <a:latin typeface="+mj-ea"/>
                              <a:ea typeface="+mj-ea"/>
                            </a:rPr>
                            <m:t>그</m:t>
                          </m:r>
                          <m:r>
                            <a:rPr lang="ko-KR" altLang="en-US" sz="6600" i="1" smtClean="0">
                              <a:latin typeface="+mj-ea"/>
                              <a:ea typeface="+mj-ea"/>
                            </a:rPr>
                            <m:t>룹</m:t>
                          </m:r>
                          <m:r>
                            <a:rPr lang="en-US" altLang="ko-KR" sz="6600" b="0" i="1" smtClean="0">
                              <a:latin typeface="+mj-ea"/>
                              <a:ea typeface="+mj-ea"/>
                            </a:rPr>
                            <m:t> </m:t>
                          </m:r>
                          <m:r>
                            <a:rPr lang="ko-KR" altLang="en-US" sz="6600" i="1">
                              <a:latin typeface="+mj-ea"/>
                              <a:ea typeface="+mj-ea"/>
                            </a:rPr>
                            <m:t>간</m:t>
                          </m:r>
                          <m:r>
                            <a:rPr lang="en-US" altLang="ko-KR" sz="6600" b="0" i="1" smtClean="0">
                              <a:latin typeface="+mj-ea"/>
                              <a:ea typeface="+mj-ea"/>
                            </a:rPr>
                            <m:t> </m:t>
                          </m:r>
                          <m:r>
                            <a:rPr lang="ko-KR" altLang="en-US" sz="6600" i="1">
                              <a:latin typeface="+mj-ea"/>
                              <a:ea typeface="+mj-ea"/>
                            </a:rPr>
                            <m:t>편</m:t>
                          </m:r>
                          <m:r>
                            <a:rPr lang="ko-KR" altLang="en-US" sz="6600" i="1" smtClean="0">
                              <a:latin typeface="+mj-ea"/>
                              <a:ea typeface="+mj-ea"/>
                            </a:rPr>
                            <m:t>차</m:t>
                          </m:r>
                        </m:num>
                        <m:den>
                          <m:r>
                            <a:rPr lang="ko-KR" altLang="en-US" sz="6600" i="1">
                              <a:latin typeface="Cambria Math" panose="02040503050406030204" pitchFamily="18" charset="0"/>
                            </a:rPr>
                            <m:t>그</m:t>
                          </m:r>
                          <m:r>
                            <a:rPr lang="ko-KR" altLang="en-US" sz="6600" i="1" smtClean="0">
                              <a:latin typeface="Cambria Math" panose="02040503050406030204" pitchFamily="18" charset="0"/>
                            </a:rPr>
                            <m:t>룹</m:t>
                          </m:r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6600" i="1">
                              <a:latin typeface="Cambria Math" panose="02040503050406030204" pitchFamily="18" charset="0"/>
                            </a:rPr>
                            <m:t>내</m:t>
                          </m:r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6600" i="1">
                              <a:latin typeface="Cambria Math" panose="02040503050406030204" pitchFamily="18" charset="0"/>
                            </a:rPr>
                            <m:t>편</m:t>
                          </m:r>
                          <m:r>
                            <a:rPr lang="ko-KR" altLang="en-US" sz="6600" i="1" smtClean="0">
                              <a:latin typeface="Cambria Math" panose="02040503050406030204" pitchFamily="18" charset="0"/>
                            </a:rPr>
                            <m:t>차</m:t>
                          </m:r>
                        </m:den>
                      </m:f>
                    </m:oMath>
                  </m:oMathPara>
                </a14:m>
                <a:endParaRPr lang="ko-KR" altLang="en-US" sz="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88" y="2293948"/>
                <a:ext cx="7838826" cy="2270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77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FE417B2-41DF-4E8F-B270-61483102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27" y="1028279"/>
            <a:ext cx="4103369" cy="41797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C78CC2-DBB3-4DAB-B330-77175B54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1" y="1028279"/>
            <a:ext cx="4106450" cy="418291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0453BB-EA1D-48AC-AAA6-1A01C8CE9627}"/>
              </a:ext>
            </a:extLst>
          </p:cNvPr>
          <p:cNvGrpSpPr/>
          <p:nvPr/>
        </p:nvGrpSpPr>
        <p:grpSpPr>
          <a:xfrm>
            <a:off x="1627134" y="1778419"/>
            <a:ext cx="1145540" cy="65252"/>
            <a:chOff x="1813560" y="1778419"/>
            <a:chExt cx="1145540" cy="65252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D8E4D-B7B4-49D4-AAE4-3CAC3C104A2C}"/>
                </a:ext>
              </a:extLst>
            </p:cNvPr>
            <p:cNvCxnSpPr>
              <a:cxnSpLocks/>
            </p:cNvCxnSpPr>
            <p:nvPr/>
          </p:nvCxnSpPr>
          <p:spPr>
            <a:xfrm>
              <a:off x="1813560" y="1811045"/>
              <a:ext cx="11455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C413E8F-B6FA-4605-8B60-6D9B2C9BCC0D}"/>
                </a:ext>
              </a:extLst>
            </p:cNvPr>
            <p:cNvSpPr/>
            <p:nvPr/>
          </p:nvSpPr>
          <p:spPr>
            <a:xfrm flipV="1">
              <a:off x="2353704" y="1778419"/>
              <a:ext cx="65252" cy="652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D6803F-2F6A-4C9E-95EA-796FD580C6DF}"/>
              </a:ext>
            </a:extLst>
          </p:cNvPr>
          <p:cNvGrpSpPr/>
          <p:nvPr/>
        </p:nvGrpSpPr>
        <p:grpSpPr>
          <a:xfrm>
            <a:off x="2363975" y="4095491"/>
            <a:ext cx="1145540" cy="65252"/>
            <a:chOff x="2363975" y="4095491"/>
            <a:chExt cx="1145540" cy="6525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D105932-C16F-420E-80EC-71853524DAD3}"/>
                </a:ext>
              </a:extLst>
            </p:cNvPr>
            <p:cNvCxnSpPr>
              <a:cxnSpLocks/>
            </p:cNvCxnSpPr>
            <p:nvPr/>
          </p:nvCxnSpPr>
          <p:spPr>
            <a:xfrm>
              <a:off x="2363975" y="4128117"/>
              <a:ext cx="1145540" cy="0"/>
            </a:xfrm>
            <a:prstGeom prst="lin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624D44-5F91-4BD2-8759-0EEB66DD8CFB}"/>
                </a:ext>
              </a:extLst>
            </p:cNvPr>
            <p:cNvSpPr/>
            <p:nvPr/>
          </p:nvSpPr>
          <p:spPr>
            <a:xfrm flipV="1">
              <a:off x="2904119" y="4095491"/>
              <a:ext cx="65252" cy="652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0DCEDF-4A0C-454E-8F4B-37ECB6B805F0}"/>
              </a:ext>
            </a:extLst>
          </p:cNvPr>
          <p:cNvGrpSpPr/>
          <p:nvPr/>
        </p:nvGrpSpPr>
        <p:grpSpPr>
          <a:xfrm>
            <a:off x="5710859" y="1414435"/>
            <a:ext cx="1145540" cy="65252"/>
            <a:chOff x="1813560" y="1778419"/>
            <a:chExt cx="1145540" cy="6525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65C5AB-2FD9-4292-9F2E-48B4C56AEC17}"/>
                </a:ext>
              </a:extLst>
            </p:cNvPr>
            <p:cNvCxnSpPr>
              <a:cxnSpLocks/>
            </p:cNvCxnSpPr>
            <p:nvPr/>
          </p:nvCxnSpPr>
          <p:spPr>
            <a:xfrm>
              <a:off x="1813560" y="1811045"/>
              <a:ext cx="11455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0FBB0B4-D42D-478D-B11E-25CF8A45D9E0}"/>
                </a:ext>
              </a:extLst>
            </p:cNvPr>
            <p:cNvSpPr/>
            <p:nvPr/>
          </p:nvSpPr>
          <p:spPr>
            <a:xfrm flipV="1">
              <a:off x="2353704" y="1778419"/>
              <a:ext cx="65252" cy="652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50B2C9-4F9B-4BD4-AC69-B5996E770CBF}"/>
              </a:ext>
            </a:extLst>
          </p:cNvPr>
          <p:cNvGrpSpPr/>
          <p:nvPr/>
        </p:nvGrpSpPr>
        <p:grpSpPr>
          <a:xfrm>
            <a:off x="6465458" y="3396374"/>
            <a:ext cx="1145540" cy="65252"/>
            <a:chOff x="2363975" y="4095491"/>
            <a:chExt cx="1145540" cy="65252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81A3BF4-C290-4EBE-BE4B-E9A27172EEE4}"/>
                </a:ext>
              </a:extLst>
            </p:cNvPr>
            <p:cNvCxnSpPr>
              <a:cxnSpLocks/>
            </p:cNvCxnSpPr>
            <p:nvPr/>
          </p:nvCxnSpPr>
          <p:spPr>
            <a:xfrm>
              <a:off x="2363975" y="4128117"/>
              <a:ext cx="1145540" cy="0"/>
            </a:xfrm>
            <a:prstGeom prst="lin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FECAB74-819D-4607-BD9E-4AD0F15D11C6}"/>
                </a:ext>
              </a:extLst>
            </p:cNvPr>
            <p:cNvSpPr/>
            <p:nvPr/>
          </p:nvSpPr>
          <p:spPr>
            <a:xfrm flipV="1">
              <a:off x="2904119" y="4095491"/>
              <a:ext cx="65252" cy="652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1AD62-FF8F-4EDA-ABCE-094139C441EB}"/>
                  </a:ext>
                </a:extLst>
              </p:cNvPr>
              <p:cNvSpPr txBox="1"/>
              <p:nvPr/>
            </p:nvSpPr>
            <p:spPr>
              <a:xfrm>
                <a:off x="688933" y="852256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1AD62-FF8F-4EDA-ABCE-094139C44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" y="852256"/>
                <a:ext cx="8041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A80306-E3DC-410C-8277-44BC7D2BAB56}"/>
                  </a:ext>
                </a:extLst>
              </p:cNvPr>
              <p:cNvSpPr txBox="1"/>
              <p:nvPr/>
            </p:nvSpPr>
            <p:spPr>
              <a:xfrm>
                <a:off x="4796026" y="852256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A80306-E3DC-410C-8277-44BC7D2BA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026" y="852256"/>
                <a:ext cx="9324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43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40</Words>
  <Application>Microsoft Office PowerPoint</Application>
  <PresentationFormat>화면 슬라이드 쇼(4:3)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7</cp:revision>
  <dcterms:created xsi:type="dcterms:W3CDTF">2020-02-13T11:49:22Z</dcterms:created>
  <dcterms:modified xsi:type="dcterms:W3CDTF">2020-02-14T12:53:05Z</dcterms:modified>
</cp:coreProperties>
</file>