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A906B1-2FA6-452F-8590-8E759E44393B}"/>
              </a:ext>
            </a:extLst>
          </p:cNvPr>
          <p:cNvGrpSpPr/>
          <p:nvPr/>
        </p:nvGrpSpPr>
        <p:grpSpPr>
          <a:xfrm>
            <a:off x="2349500" y="2111375"/>
            <a:ext cx="4445000" cy="2635250"/>
            <a:chOff x="2349500" y="1196752"/>
            <a:chExt cx="4445000" cy="2635250"/>
          </a:xfrm>
        </p:grpSpPr>
        <p:sp>
          <p:nvSpPr>
            <p:cNvPr id="4" name="자유형 8">
              <a:extLst>
                <a:ext uri="{FF2B5EF4-FFF2-40B4-BE49-F238E27FC236}">
                  <a16:creationId xmlns:a16="http://schemas.microsoft.com/office/drawing/2014/main" id="{A629945C-7B69-49EB-8DCD-216A11C8F75E}"/>
                </a:ext>
              </a:extLst>
            </p:cNvPr>
            <p:cNvSpPr/>
            <p:nvPr/>
          </p:nvSpPr>
          <p:spPr>
            <a:xfrm>
              <a:off x="2349500" y="1196752"/>
              <a:ext cx="4445000" cy="2635250"/>
            </a:xfrm>
            <a:custGeom>
              <a:avLst/>
              <a:gdLst>
                <a:gd name="connsiteX0" fmla="*/ 0 w 4445000"/>
                <a:gd name="connsiteY0" fmla="*/ 2146300 h 2635250"/>
                <a:gd name="connsiteX1" fmla="*/ 2381250 w 4445000"/>
                <a:gd name="connsiteY1" fmla="*/ 2635250 h 2635250"/>
                <a:gd name="connsiteX2" fmla="*/ 4445000 w 4445000"/>
                <a:gd name="connsiteY2" fmla="*/ 488950 h 2635250"/>
                <a:gd name="connsiteX3" fmla="*/ 2076450 w 4445000"/>
                <a:gd name="connsiteY3" fmla="*/ 0 h 2635250"/>
                <a:gd name="connsiteX4" fmla="*/ 0 w 4445000"/>
                <a:gd name="connsiteY4" fmla="*/ 2146300 h 26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0" h="2635250">
                  <a:moveTo>
                    <a:pt x="0" y="2146300"/>
                  </a:moveTo>
                  <a:lnTo>
                    <a:pt x="2381250" y="2635250"/>
                  </a:lnTo>
                  <a:lnTo>
                    <a:pt x="4445000" y="488950"/>
                  </a:lnTo>
                  <a:lnTo>
                    <a:pt x="2076450" y="0"/>
                  </a:lnTo>
                  <a:lnTo>
                    <a:pt x="0" y="21463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A3CE4E-CE52-42E7-9BA8-4479C61114F0}"/>
                </a:ext>
              </a:extLst>
            </p:cNvPr>
            <p:cNvCxnSpPr/>
            <p:nvPr/>
          </p:nvCxnSpPr>
          <p:spPr>
            <a:xfrm flipV="1">
              <a:off x="3563888" y="2915816"/>
              <a:ext cx="1656184" cy="144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B69A02-D7F4-4536-BD0C-DF8A0A3F1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662" y="2339752"/>
              <a:ext cx="124227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939F9B-9FD7-4472-B7BF-E8D8FEBB7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871700"/>
              <a:ext cx="1686080" cy="1188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1DFE4-3CF2-4037-8956-35C10C697F32}"/>
                </a:ext>
              </a:extLst>
            </p:cNvPr>
            <p:cNvSpPr txBox="1"/>
            <p:nvPr/>
          </p:nvSpPr>
          <p:spPr>
            <a:xfrm>
              <a:off x="4138227" y="326656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Col(A)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/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0000" r="-22222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/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9672" r="-2168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/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blipFill>
                  <a:blip r:embed="rId4"/>
                  <a:stretch>
                    <a:fillRect r="-723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/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4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F9EC7-A31E-4186-84FF-472F29244045}"/>
              </a:ext>
            </a:extLst>
          </p:cNvPr>
          <p:cNvGrpSpPr/>
          <p:nvPr/>
        </p:nvGrpSpPr>
        <p:grpSpPr>
          <a:xfrm>
            <a:off x="1475656" y="1429678"/>
            <a:ext cx="6492588" cy="3998645"/>
            <a:chOff x="1905220" y="1429677"/>
            <a:chExt cx="6492588" cy="3998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F2AE5-0A3B-4BD1-8B61-F1E8595E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20" y="1429677"/>
              <a:ext cx="5333559" cy="399864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3FC0089-B027-42B1-A18D-6D74B7B48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132856"/>
              <a:ext cx="37444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CE259-A449-44A1-9DE3-A845BEAE1919}"/>
                </a:ext>
              </a:extLst>
            </p:cNvPr>
            <p:cNvSpPr txBox="1"/>
            <p:nvPr/>
          </p:nvSpPr>
          <p:spPr>
            <a:xfrm>
              <a:off x="5580112" y="3893041"/>
              <a:ext cx="2817696" cy="1021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그나마 최대한 세 점의</a:t>
              </a:r>
              <a:endParaRPr lang="en-US" altLang="ko-KR" dirty="0"/>
            </a:p>
            <a:p>
              <a:pPr algn="ctr"/>
              <a:r>
                <a:rPr lang="ko-KR" altLang="en-US" dirty="0"/>
                <a:t>트렌드를 잘 설명해줄 수</a:t>
              </a:r>
              <a:endParaRPr lang="en-US" altLang="ko-KR" dirty="0"/>
            </a:p>
            <a:p>
              <a:pPr algn="ctr"/>
              <a:r>
                <a:rPr lang="ko-KR" altLang="en-US" dirty="0"/>
                <a:t>있을 것 같은 선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A4BF011-0295-4126-BB54-45D3862A97B2}"/>
                </a:ext>
              </a:extLst>
            </p:cNvPr>
            <p:cNvSpPr/>
            <p:nvPr/>
          </p:nvSpPr>
          <p:spPr>
            <a:xfrm>
              <a:off x="5495827" y="2922309"/>
              <a:ext cx="1319752" cy="961534"/>
            </a:xfrm>
            <a:custGeom>
              <a:avLst/>
              <a:gdLst>
                <a:gd name="connsiteX0" fmla="*/ 1319752 w 1319752"/>
                <a:gd name="connsiteY0" fmla="*/ 961534 h 961534"/>
                <a:gd name="connsiteX1" fmla="*/ 904973 w 1319752"/>
                <a:gd name="connsiteY1" fmla="*/ 235670 h 961534"/>
                <a:gd name="connsiteX2" fmla="*/ 490194 w 1319752"/>
                <a:gd name="connsiteY2" fmla="*/ 744718 h 961534"/>
                <a:gd name="connsiteX3" fmla="*/ 0 w 1319752"/>
                <a:gd name="connsiteY3" fmla="*/ 0 h 9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752" h="961534">
                  <a:moveTo>
                    <a:pt x="1319752" y="961534"/>
                  </a:moveTo>
                  <a:cubicBezTo>
                    <a:pt x="1181492" y="616670"/>
                    <a:pt x="1043233" y="271806"/>
                    <a:pt x="904973" y="235670"/>
                  </a:cubicBezTo>
                  <a:cubicBezTo>
                    <a:pt x="766713" y="199534"/>
                    <a:pt x="641023" y="783996"/>
                    <a:pt x="490194" y="744718"/>
                  </a:cubicBezTo>
                  <a:cubicBezTo>
                    <a:pt x="339365" y="705440"/>
                    <a:pt x="169682" y="35272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7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blipFill>
                <a:blip r:embed="rId5"/>
                <a:stretch>
                  <a:fillRect t="-20000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A40E495-8E0C-4340-BD55-B823DABF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77" y="836712"/>
            <a:ext cx="6940646" cy="51845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FFDC7-40D6-42B3-8954-0F8C1D8AB0BF}"/>
              </a:ext>
            </a:extLst>
          </p:cNvPr>
          <p:cNvCxnSpPr>
            <a:cxnSpLocks/>
          </p:cNvCxnSpPr>
          <p:nvPr/>
        </p:nvCxnSpPr>
        <p:spPr>
          <a:xfrm flipV="1">
            <a:off x="1763688" y="2132856"/>
            <a:ext cx="5976664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EA13A8-DAC8-4C32-8F3A-6B4FF085CC9A}"/>
              </a:ext>
            </a:extLst>
          </p:cNvPr>
          <p:cNvCxnSpPr>
            <a:cxnSpLocks/>
          </p:cNvCxnSpPr>
          <p:nvPr/>
        </p:nvCxnSpPr>
        <p:spPr>
          <a:xfrm flipV="1">
            <a:off x="2483768" y="1268760"/>
            <a:ext cx="4896544" cy="424847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501CA9-003F-43D5-A0FE-09075CD36583}"/>
              </a:ext>
            </a:extLst>
          </p:cNvPr>
          <p:cNvCxnSpPr>
            <a:cxnSpLocks/>
          </p:cNvCxnSpPr>
          <p:nvPr/>
        </p:nvCxnSpPr>
        <p:spPr>
          <a:xfrm flipV="1">
            <a:off x="1876727" y="1556792"/>
            <a:ext cx="5863625" cy="388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8F3B75A-9DEF-48A3-BFF7-95FFD0A7EF14}"/>
              </a:ext>
            </a:extLst>
          </p:cNvPr>
          <p:cNvSpPr/>
          <p:nvPr/>
        </p:nvSpPr>
        <p:spPr>
          <a:xfrm rot="19852682">
            <a:off x="5603209" y="1908133"/>
            <a:ext cx="432048" cy="1368152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C235-ED6D-492C-8584-20D913FC0E3F}"/>
              </a:ext>
            </a:extLst>
          </p:cNvPr>
          <p:cNvSpPr txBox="1"/>
          <p:nvPr/>
        </p:nvSpPr>
        <p:spPr>
          <a:xfrm>
            <a:off x="5373345" y="3582973"/>
            <a:ext cx="3252410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중 어떤 모델이 데이터를 가장 잘 설명하는가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3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B21ADF-EABA-4E66-91D3-0D5583063D5F}"/>
              </a:ext>
            </a:extLst>
          </p:cNvPr>
          <p:cNvCxnSpPr/>
          <p:nvPr/>
        </p:nvCxnSpPr>
        <p:spPr>
          <a:xfrm>
            <a:off x="1351329" y="5342729"/>
            <a:ext cx="6336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59FEE5-BED4-4651-BD00-EAA5A7737346}"/>
              </a:ext>
            </a:extLst>
          </p:cNvPr>
          <p:cNvCxnSpPr/>
          <p:nvPr/>
        </p:nvCxnSpPr>
        <p:spPr>
          <a:xfrm flipV="1">
            <a:off x="1711369" y="1166265"/>
            <a:ext cx="0" cy="4608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/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blipFill>
                <a:blip r:embed="rId2"/>
                <a:stretch>
                  <a:fillRect l="-6383" r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/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blipFill>
                <a:blip r:embed="rId3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/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blipFill>
                <a:blip r:embed="rId4"/>
                <a:stretch>
                  <a:fillRect l="-6383" r="-2978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961042-5561-45F4-99EB-A94BD9385D8A}"/>
              </a:ext>
            </a:extLst>
          </p:cNvPr>
          <p:cNvCxnSpPr>
            <a:cxnSpLocks/>
            <a:stCxn id="14" idx="4"/>
            <a:endCxn id="36" idx="0"/>
          </p:cNvCxnSpPr>
          <p:nvPr/>
        </p:nvCxnSpPr>
        <p:spPr>
          <a:xfrm>
            <a:off x="4591689" y="1926126"/>
            <a:ext cx="0" cy="12176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38E5C8-A3D7-4264-AFAC-D0911CE45190}"/>
              </a:ext>
            </a:extLst>
          </p:cNvPr>
          <p:cNvCxnSpPr>
            <a:cxnSpLocks/>
          </p:cNvCxnSpPr>
          <p:nvPr/>
        </p:nvCxnSpPr>
        <p:spPr>
          <a:xfrm>
            <a:off x="6427893" y="2276872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500E02-9E70-4882-8C2A-8F4B1B363230}"/>
              </a:ext>
            </a:extLst>
          </p:cNvPr>
          <p:cNvCxnSpPr>
            <a:cxnSpLocks/>
          </p:cNvCxnSpPr>
          <p:nvPr/>
        </p:nvCxnSpPr>
        <p:spPr>
          <a:xfrm>
            <a:off x="6931949" y="1526305"/>
            <a:ext cx="0" cy="4625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A21F4-AFF8-4A4F-A324-AFB6241575A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35604" y="3591977"/>
            <a:ext cx="0" cy="701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6B528F-1ED2-4ACA-9950-6F11B78B80F5}"/>
              </a:ext>
            </a:extLst>
          </p:cNvPr>
          <p:cNvCxnSpPr>
            <a:cxnSpLocks/>
          </p:cNvCxnSpPr>
          <p:nvPr/>
        </p:nvCxnSpPr>
        <p:spPr>
          <a:xfrm>
            <a:off x="2611469" y="3645023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C9FB33-7396-460E-8201-AB7D16296814}"/>
              </a:ext>
            </a:extLst>
          </p:cNvPr>
          <p:cNvCxnSpPr/>
          <p:nvPr/>
        </p:nvCxnSpPr>
        <p:spPr>
          <a:xfrm flipV="1">
            <a:off x="1495346" y="1670321"/>
            <a:ext cx="6048672" cy="3168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3278DB1-3F5C-4B17-A0B7-458D6E132C0A}"/>
              </a:ext>
            </a:extLst>
          </p:cNvPr>
          <p:cNvSpPr/>
          <p:nvPr/>
        </p:nvSpPr>
        <p:spPr>
          <a:xfrm>
            <a:off x="3758949" y="429396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5D9FEF-632F-4E48-B427-73207F9CDEF6}"/>
              </a:ext>
            </a:extLst>
          </p:cNvPr>
          <p:cNvSpPr/>
          <p:nvPr/>
        </p:nvSpPr>
        <p:spPr>
          <a:xfrm>
            <a:off x="2534814" y="3515322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7789F34-2656-4659-A5AD-74BB5EA56F68}"/>
              </a:ext>
            </a:extLst>
          </p:cNvPr>
          <p:cNvSpPr/>
          <p:nvPr/>
        </p:nvSpPr>
        <p:spPr>
          <a:xfrm>
            <a:off x="4515034" y="177281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41828C-95DF-430A-8AD8-D9F89458C4EF}"/>
              </a:ext>
            </a:extLst>
          </p:cNvPr>
          <p:cNvSpPr/>
          <p:nvPr/>
        </p:nvSpPr>
        <p:spPr>
          <a:xfrm>
            <a:off x="6351238" y="2925814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0D6504-BE64-4EF9-A921-DD0B089E41E2}"/>
              </a:ext>
            </a:extLst>
          </p:cNvPr>
          <p:cNvSpPr/>
          <p:nvPr/>
        </p:nvSpPr>
        <p:spPr>
          <a:xfrm>
            <a:off x="6855294" y="1341638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/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/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/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blipFill>
                <a:blip r:embed="rId7"/>
                <a:stretch>
                  <a:fillRect t="-3279" r="-1710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80AE901C-BA7E-4DDA-9639-B7C61D8124E9}"/>
              </a:ext>
            </a:extLst>
          </p:cNvPr>
          <p:cNvSpPr/>
          <p:nvPr/>
        </p:nvSpPr>
        <p:spPr>
          <a:xfrm>
            <a:off x="4515034" y="3143825"/>
            <a:ext cx="153310" cy="153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83F8A8-3339-4F69-B7EB-A4A4FE3D0D7B}"/>
              </a:ext>
            </a:extLst>
          </p:cNvPr>
          <p:cNvGrpSpPr/>
          <p:nvPr/>
        </p:nvGrpSpPr>
        <p:grpSpPr>
          <a:xfrm flipH="1">
            <a:off x="4157722" y="1844824"/>
            <a:ext cx="311998" cy="1368152"/>
            <a:chOff x="4692050" y="1844824"/>
            <a:chExt cx="311998" cy="1368152"/>
          </a:xfrm>
        </p:grpSpPr>
        <p:sp>
          <p:nvSpPr>
            <p:cNvPr id="37" name="오른쪽 대괄호 36">
              <a:extLst>
                <a:ext uri="{FF2B5EF4-FFF2-40B4-BE49-F238E27FC236}">
                  <a16:creationId xmlns:a16="http://schemas.microsoft.com/office/drawing/2014/main" id="{DDC40175-2E1A-459A-B057-E55BF4669A59}"/>
                </a:ext>
              </a:extLst>
            </p:cNvPr>
            <p:cNvSpPr/>
            <p:nvPr/>
          </p:nvSpPr>
          <p:spPr>
            <a:xfrm>
              <a:off x="4692050" y="1844824"/>
              <a:ext cx="111732" cy="1368152"/>
            </a:xfrm>
            <a:prstGeom prst="rightBracket">
              <a:avLst>
                <a:gd name="adj" fmla="val 337961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2D5D150-BF02-4DD5-9642-EEE8CAB3B080}"/>
                </a:ext>
              </a:extLst>
            </p:cNvPr>
            <p:cNvSpPr/>
            <p:nvPr/>
          </p:nvSpPr>
          <p:spPr>
            <a:xfrm>
              <a:off x="4716016" y="2204864"/>
              <a:ext cx="288032" cy="66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/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blipFill>
                <a:blip r:embed="rId8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FC6B78-F8A9-4DFE-94B7-53CE3FC07B10}"/>
              </a:ext>
            </a:extLst>
          </p:cNvPr>
          <p:cNvCxnSpPr>
            <a:cxnSpLocks/>
          </p:cNvCxnSpPr>
          <p:nvPr/>
        </p:nvCxnSpPr>
        <p:spPr>
          <a:xfrm>
            <a:off x="4598688" y="5285968"/>
            <a:ext cx="0" cy="113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/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blipFill>
                <a:blip r:embed="rId9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8E13285-5839-4BE4-A526-65E1F56CBBBB}"/>
              </a:ext>
            </a:extLst>
          </p:cNvPr>
          <p:cNvSpPr/>
          <p:nvPr/>
        </p:nvSpPr>
        <p:spPr>
          <a:xfrm>
            <a:off x="5177096" y="3018682"/>
            <a:ext cx="1346200" cy="758104"/>
          </a:xfrm>
          <a:custGeom>
            <a:avLst/>
            <a:gdLst>
              <a:gd name="connsiteX0" fmla="*/ 1346200 w 1346200"/>
              <a:gd name="connsiteY0" fmla="*/ 758104 h 758104"/>
              <a:gd name="connsiteX1" fmla="*/ 817880 w 1346200"/>
              <a:gd name="connsiteY1" fmla="*/ 1184 h 758104"/>
              <a:gd name="connsiteX2" fmla="*/ 477520 w 1346200"/>
              <a:gd name="connsiteY2" fmla="*/ 570144 h 758104"/>
              <a:gd name="connsiteX3" fmla="*/ 0 w 1346200"/>
              <a:gd name="connsiteY3" fmla="*/ 1184 h 75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200" h="758104">
                <a:moveTo>
                  <a:pt x="1346200" y="758104"/>
                </a:moveTo>
                <a:cubicBezTo>
                  <a:pt x="1154430" y="395307"/>
                  <a:pt x="962660" y="32511"/>
                  <a:pt x="817880" y="1184"/>
                </a:cubicBezTo>
                <a:cubicBezTo>
                  <a:pt x="673100" y="-30143"/>
                  <a:pt x="613833" y="570144"/>
                  <a:pt x="477520" y="570144"/>
                </a:cubicBezTo>
                <a:cubicBezTo>
                  <a:pt x="341207" y="570144"/>
                  <a:pt x="170603" y="285664"/>
                  <a:pt x="0" y="118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E61BF7-6D64-4BCA-8C7D-B78E0F7B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6" y="548680"/>
            <a:ext cx="7711828" cy="576064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0D22A7-5056-43D8-9F61-92D5B60D8357}"/>
              </a:ext>
            </a:extLst>
          </p:cNvPr>
          <p:cNvCxnSpPr/>
          <p:nvPr/>
        </p:nvCxnSpPr>
        <p:spPr>
          <a:xfrm>
            <a:off x="6516216" y="2472322"/>
            <a:ext cx="52523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C401C-19B7-44FC-9979-3F25008A6CF6}"/>
              </a:ext>
            </a:extLst>
          </p:cNvPr>
          <p:cNvCxnSpPr>
            <a:cxnSpLocks/>
          </p:cNvCxnSpPr>
          <p:nvPr/>
        </p:nvCxnSpPr>
        <p:spPr>
          <a:xfrm flipV="1">
            <a:off x="7041451" y="1268760"/>
            <a:ext cx="0" cy="12035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E02640-3ED4-4F61-B737-2EF5C1DB1C39}"/>
              </a:ext>
            </a:extLst>
          </p:cNvPr>
          <p:cNvCxnSpPr>
            <a:cxnSpLocks/>
          </p:cNvCxnSpPr>
          <p:nvPr/>
        </p:nvCxnSpPr>
        <p:spPr>
          <a:xfrm flipV="1">
            <a:off x="6516216" y="1196752"/>
            <a:ext cx="525235" cy="127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D03930-9FCF-4D8B-87ED-F30EDB5C7172}"/>
              </a:ext>
            </a:extLst>
          </p:cNvPr>
          <p:cNvSpPr/>
          <p:nvPr/>
        </p:nvSpPr>
        <p:spPr>
          <a:xfrm>
            <a:off x="6444206" y="2400314"/>
            <a:ext cx="144018" cy="144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5862-4FE8-47BA-B75C-ED42449A68DD}"/>
              </a:ext>
            </a:extLst>
          </p:cNvPr>
          <p:cNvSpPr txBox="1"/>
          <p:nvPr/>
        </p:nvSpPr>
        <p:spPr>
          <a:xfrm>
            <a:off x="4471344" y="2186787"/>
            <a:ext cx="1936857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랜덤하게 배정된</a:t>
            </a:r>
            <a:endParaRPr lang="en-US" altLang="ko-KR" dirty="0"/>
          </a:p>
          <a:p>
            <a:pPr algn="ctr"/>
            <a:r>
              <a:rPr lang="ko-KR" altLang="en-US" dirty="0"/>
              <a:t>시작 포인트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/>
              <p:nvPr/>
            </p:nvSpPr>
            <p:spPr>
              <a:xfrm>
                <a:off x="5788433" y="375186"/>
                <a:ext cx="1980800" cy="68486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33" y="375186"/>
                <a:ext cx="1980800" cy="6848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157E34C-A273-45D8-88F9-CB3BE3EA5233}"/>
                  </a:ext>
                </a:extLst>
              </p:cNvPr>
              <p:cNvSpPr/>
              <p:nvPr/>
            </p:nvSpPr>
            <p:spPr>
              <a:xfrm>
                <a:off x="6531341" y="2544330"/>
                <a:ext cx="528543" cy="61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157E34C-A273-45D8-88F9-CB3BE3EA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41" y="2544330"/>
                <a:ext cx="528543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E39ECF-7000-44FD-9EA5-249EF058459A}"/>
                  </a:ext>
                </a:extLst>
              </p:cNvPr>
              <p:cNvSpPr/>
              <p:nvPr/>
            </p:nvSpPr>
            <p:spPr>
              <a:xfrm>
                <a:off x="7129737" y="1628800"/>
                <a:ext cx="528029" cy="61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E39ECF-7000-44FD-9EA5-249EF058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37" y="1628800"/>
                <a:ext cx="528029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2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E61BF7-6D64-4BCA-8C7D-B78E0F7B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6" y="548680"/>
            <a:ext cx="7711828" cy="576064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E02640-3ED4-4F61-B737-2EF5C1DB1C39}"/>
              </a:ext>
            </a:extLst>
          </p:cNvPr>
          <p:cNvCxnSpPr>
            <a:cxnSpLocks/>
          </p:cNvCxnSpPr>
          <p:nvPr/>
        </p:nvCxnSpPr>
        <p:spPr>
          <a:xfrm flipH="1">
            <a:off x="5990980" y="2472323"/>
            <a:ext cx="525235" cy="127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D03930-9FCF-4D8B-87ED-F30EDB5C7172}"/>
              </a:ext>
            </a:extLst>
          </p:cNvPr>
          <p:cNvSpPr/>
          <p:nvPr/>
        </p:nvSpPr>
        <p:spPr>
          <a:xfrm>
            <a:off x="6444206" y="2400314"/>
            <a:ext cx="144018" cy="144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5862-4FE8-47BA-B75C-ED42449A68DD}"/>
              </a:ext>
            </a:extLst>
          </p:cNvPr>
          <p:cNvSpPr txBox="1"/>
          <p:nvPr/>
        </p:nvSpPr>
        <p:spPr>
          <a:xfrm>
            <a:off x="5724128" y="1557912"/>
            <a:ext cx="1936857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랜덤하게 배정된</a:t>
            </a:r>
            <a:endParaRPr lang="en-US" altLang="ko-KR" dirty="0"/>
          </a:p>
          <a:p>
            <a:pPr algn="ctr"/>
            <a:r>
              <a:rPr lang="ko-KR" altLang="en-US" dirty="0"/>
              <a:t>시작 포인트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/>
              <p:nvPr/>
            </p:nvSpPr>
            <p:spPr>
              <a:xfrm>
                <a:off x="6491825" y="3029189"/>
                <a:ext cx="2598707" cy="79071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5" y="3029189"/>
                <a:ext cx="2598707" cy="7907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89068DF-F269-4CAC-B848-08BF15A61958}"/>
              </a:ext>
            </a:extLst>
          </p:cNvPr>
          <p:cNvSpPr/>
          <p:nvPr/>
        </p:nvSpPr>
        <p:spPr>
          <a:xfrm>
            <a:off x="4427984" y="3147225"/>
            <a:ext cx="288032" cy="29248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1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90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16</cp:revision>
  <dcterms:created xsi:type="dcterms:W3CDTF">2006-10-05T04:04:58Z</dcterms:created>
  <dcterms:modified xsi:type="dcterms:W3CDTF">2020-09-07T06:21:07Z</dcterms:modified>
</cp:coreProperties>
</file>