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15CC02-BDBC-4146-A184-0B83276E78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C756D79-DDD6-4E18-B4BC-5D223C1372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400F12-DBA5-4B1D-95E8-0DEC8FB17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8E012-ECBE-4688-84CB-6FD3A69B76BD}" type="datetimeFigureOut">
              <a:rPr lang="ko-KR" altLang="en-US" smtClean="0"/>
              <a:t>2020-03-27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ABA3DF-F68D-4A7A-A144-18871C210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CD156D-6E4D-4508-80B2-D9E17C4E2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753AE-4F58-48F1-8EC6-75E7216FD3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6207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95415F-EEBA-4D46-AD0D-B0D86F176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F4AAB3E-BE77-4396-A2EE-41C8245F67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7793AA-29FB-45DE-BFA8-952CC6E7A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8E012-ECBE-4688-84CB-6FD3A69B76BD}" type="datetimeFigureOut">
              <a:rPr lang="ko-KR" altLang="en-US" smtClean="0"/>
              <a:t>2020-03-27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817221-9BCC-4477-911D-0E1052B86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AE6B4E-46ED-47BD-A6CA-186E22CF2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753AE-4F58-48F1-8EC6-75E7216FD3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7469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6A7DB7D-EDBF-4A44-A92D-B342A353EB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6F4E1F4-ACBB-4D82-A8A7-2C7B5A4210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2A4571-FA9C-4EB1-9958-425B9BC22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8E012-ECBE-4688-84CB-6FD3A69B76BD}" type="datetimeFigureOut">
              <a:rPr lang="ko-KR" altLang="en-US" smtClean="0"/>
              <a:t>2020-03-27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2170A1-8ACD-4ED2-83A0-E480F3B3B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2EEE6B-E66D-4872-A750-37484E255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753AE-4F58-48F1-8EC6-75E7216FD3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1058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7BB4FD-60B9-44D6-9C5B-63F12B6BD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C0FCF0-7C86-4B07-9812-E24FDB6D4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D05A0D-9A68-4B24-8082-3C628984B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8E012-ECBE-4688-84CB-6FD3A69B76BD}" type="datetimeFigureOut">
              <a:rPr lang="ko-KR" altLang="en-US" smtClean="0"/>
              <a:t>2020-03-27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CD0E72-2778-4F69-A954-BB6556BBD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C1B56C-95C8-4426-9B37-DF63FD2D4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753AE-4F58-48F1-8EC6-75E7216FD3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92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EB8EFA-4AF0-42A5-89D9-2ADAF1648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873A06-266C-427B-BE5D-D32D15F8AA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14E164-BE1B-4187-A14C-0F2052C5A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8E012-ECBE-4688-84CB-6FD3A69B76BD}" type="datetimeFigureOut">
              <a:rPr lang="ko-KR" altLang="en-US" smtClean="0"/>
              <a:t>2020-03-27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B3E31C-54FE-4EED-87BD-855AAB06C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98ABE9-170A-4CE8-A417-8E88765FB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753AE-4F58-48F1-8EC6-75E7216FD3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1847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F0B523-17B3-48EF-B676-F18884FAC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705CCC-F87F-423C-AAA7-35D60BFC56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AB2F7CA-EB89-458D-B131-9594A95849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93A0C33-1E3B-4A93-BD66-3F452562B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8E012-ECBE-4688-84CB-6FD3A69B76BD}" type="datetimeFigureOut">
              <a:rPr lang="ko-KR" altLang="en-US" smtClean="0"/>
              <a:t>2020-03-27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CC4FD12-2B11-4093-AFCA-E3EA18FF9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5333FF4-4F76-4140-90EE-13CFBC152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753AE-4F58-48F1-8EC6-75E7216FD3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2155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9393CA-8CE9-476E-B6F8-9B2F109A4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03D127-2E94-466D-AF02-FBE9225FD5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F7146C4-357C-4C8E-A096-88246D0F5D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EDD02D-4514-405C-A803-3EB57CD058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8E43273-F24F-43F0-84AA-A4B6DC0026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5928FFA-CFC2-41E3-960C-176E76FA8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8E012-ECBE-4688-84CB-6FD3A69B76BD}" type="datetimeFigureOut">
              <a:rPr lang="ko-KR" altLang="en-US" smtClean="0"/>
              <a:t>2020-03-27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66B2A29-F40C-424C-B6AD-DB54F578B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CD8072E-C429-472E-AF30-BE9E2C8C0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753AE-4F58-48F1-8EC6-75E7216FD3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9261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63C6A6-F50E-4811-AD2C-4A72B471D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4F27576-9121-4E49-990C-45BB01AFA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8E012-ECBE-4688-84CB-6FD3A69B76BD}" type="datetimeFigureOut">
              <a:rPr lang="ko-KR" altLang="en-US" smtClean="0"/>
              <a:t>2020-03-27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AEBB8F1-6D45-4026-91EF-BCB8EC289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C974E4-66F9-422F-8C2B-170720BB5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753AE-4F58-48F1-8EC6-75E7216FD3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471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1A3EA6A-AEFA-4B5F-AD0F-AC271441E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8E012-ECBE-4688-84CB-6FD3A69B76BD}" type="datetimeFigureOut">
              <a:rPr lang="ko-KR" altLang="en-US" smtClean="0"/>
              <a:t>2020-03-27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6E541B-0361-4FF2-A550-088CB6B78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570F0B4-E2CA-44D9-9940-F1ABF7846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753AE-4F58-48F1-8EC6-75E7216FD3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218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CE0C28-88DB-4917-A2DE-BB5107A60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3FDC5F-E3BB-4AF6-93F7-6890B7372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9DFDB98-A4C3-41A0-8664-087CA0CECB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821F03-67D8-4230-8147-D2FA747E0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8E012-ECBE-4688-84CB-6FD3A69B76BD}" type="datetimeFigureOut">
              <a:rPr lang="ko-KR" altLang="en-US" smtClean="0"/>
              <a:t>2020-03-27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A5D4E8-275C-49D8-A6BF-622E2D26E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C5C85B6-3144-4B04-BD4D-C4DE6F45C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753AE-4F58-48F1-8EC6-75E7216FD3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249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AF1D93-7017-4983-928A-0C1740FA9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47CAA2D-2AF5-49F4-A939-EF74902D4C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3454C6D-A55E-42A5-B7AB-163880C3E5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172A6E-AAD1-4134-AA07-312258817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8E012-ECBE-4688-84CB-6FD3A69B76BD}" type="datetimeFigureOut">
              <a:rPr lang="ko-KR" altLang="en-US" smtClean="0"/>
              <a:t>2020-03-27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17CA04-290F-4D7F-898E-D096C520F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637E921-67BD-4EEE-B538-BCCAFE284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753AE-4F58-48F1-8EC6-75E7216FD3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3133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5B1B097-F727-44C7-A377-CA92F1953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7E42CB-7D98-493C-B50D-D9B1727AD6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2A1291-2AB8-4A6C-A3A0-25AFBCBD4B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E8E012-ECBE-4688-84CB-6FD3A69B76BD}" type="datetimeFigureOut">
              <a:rPr lang="ko-KR" altLang="en-US" smtClean="0"/>
              <a:t>2020-03-27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5F393C-9332-4E10-A161-3796D3AE9A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AA4610-66F7-4489-9102-23AE769C97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A753AE-4F58-48F1-8EC6-75E7216FD3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064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F07A508-AB29-402C-9384-172F067A10B0}"/>
              </a:ext>
            </a:extLst>
          </p:cNvPr>
          <p:cNvSpPr/>
          <p:nvPr/>
        </p:nvSpPr>
        <p:spPr>
          <a:xfrm>
            <a:off x="280198" y="2698188"/>
            <a:ext cx="1838589" cy="14616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ysClr val="windowText" lastClr="000000"/>
                </a:solidFill>
              </a:rPr>
              <a:t>귀무가설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가정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EC3D284-11EC-4B4E-950B-9AFA45C91D0D}"/>
              </a:ext>
            </a:extLst>
          </p:cNvPr>
          <p:cNvSpPr/>
          <p:nvPr/>
        </p:nvSpPr>
        <p:spPr>
          <a:xfrm>
            <a:off x="2728452" y="2698188"/>
            <a:ext cx="1838589" cy="14616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실험 수행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D4D814B-FC4C-4AE4-B0E0-AE610F08B42C}"/>
              </a:ext>
            </a:extLst>
          </p:cNvPr>
          <p:cNvSpPr/>
          <p:nvPr/>
        </p:nvSpPr>
        <p:spPr>
          <a:xfrm>
            <a:off x="5176706" y="2698188"/>
            <a:ext cx="1838589" cy="14616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ysClr val="windowText" lastClr="000000"/>
                </a:solidFill>
              </a:rPr>
              <a:t>귀무가설로는</a:t>
            </a:r>
            <a:r>
              <a:rPr lang="ko-KR" altLang="en-US" dirty="0">
                <a:solidFill>
                  <a:sysClr val="windowText" lastClr="000000"/>
                </a:solidFill>
              </a:rPr>
              <a:t> 결과 해석 불가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9253859-E497-45BE-8DF7-44062EA660DC}"/>
              </a:ext>
            </a:extLst>
          </p:cNvPr>
          <p:cNvSpPr/>
          <p:nvPr/>
        </p:nvSpPr>
        <p:spPr>
          <a:xfrm>
            <a:off x="7624960" y="2698188"/>
            <a:ext cx="1838589" cy="14616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ysClr val="windowText" lastClr="000000"/>
                </a:solidFill>
              </a:rPr>
              <a:t>귀무가설</a:t>
            </a:r>
            <a:r>
              <a:rPr lang="ko-KR" altLang="en-US" dirty="0">
                <a:solidFill>
                  <a:sysClr val="windowText" lastClr="000000"/>
                </a:solidFill>
              </a:rPr>
              <a:t> 기각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2BA4F3E-278F-4E9D-8DEB-5E4D15A79E5F}"/>
              </a:ext>
            </a:extLst>
          </p:cNvPr>
          <p:cNvSpPr/>
          <p:nvPr/>
        </p:nvSpPr>
        <p:spPr>
          <a:xfrm>
            <a:off x="10073213" y="2698188"/>
            <a:ext cx="1838589" cy="14616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대립가설 채택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970D081-786A-4428-BBF0-9CAAABB7D006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118787" y="3429001"/>
            <a:ext cx="60966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7E449EC1-EC08-4A6D-AF60-BD602DFBCF69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4567041" y="3429001"/>
            <a:ext cx="60966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994E79EE-60DA-4181-B790-F317F2E93124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7015295" y="3429001"/>
            <a:ext cx="60966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50CA1D3F-DBB8-4485-901D-7D9198B7EF6D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9463549" y="3429001"/>
            <a:ext cx="60966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7427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Office PowerPoint</Application>
  <PresentationFormat>와이드스크린</PresentationFormat>
  <Paragraphs>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여동훈</dc:creator>
  <cp:lastModifiedBy>여동훈</cp:lastModifiedBy>
  <cp:revision>1</cp:revision>
  <dcterms:created xsi:type="dcterms:W3CDTF">2020-03-26T23:16:48Z</dcterms:created>
  <dcterms:modified xsi:type="dcterms:W3CDTF">2020-03-26T23:17:09Z</dcterms:modified>
</cp:coreProperties>
</file>