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5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8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5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4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1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2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1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4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6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209C-138A-4398-917F-2A34D2A0B0C2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5417" y="259497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주어진 데이터 셋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96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1446" y="764704"/>
            <a:ext cx="362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resample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을 통해 재구성한 데이터 셋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069518" y="5424487"/>
                <a:ext cx="26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KoPub돋움체 Bold" pitchFamily="2" charset="-127"/>
                        </a:rPr>
                        <m:t>⋮</m:t>
                      </m:r>
                    </m:oMath>
                  </m:oMathPara>
                </a14:m>
                <a:endParaRPr lang="ko-KR" altLang="en-US" sz="2400" dirty="0">
                  <a:latin typeface="KoPub돋움체 Bold" pitchFamily="2" charset="-127"/>
                  <a:ea typeface="KoPub돋움체 Bold" pitchFamily="2" charset="-127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18" y="5424487"/>
                <a:ext cx="26144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38830" y="155679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1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8830" y="23488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2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8830" y="31409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3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8830" y="40050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4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8830" y="479715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</a:rPr>
              <a:t>5</a:t>
            </a:r>
            <a:r>
              <a:rPr lang="ko-KR" altLang="en-US" dirty="0" smtClean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 smtClean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814013" y="5424487"/>
                <a:ext cx="26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KoPub돋움체 Bold" pitchFamily="2" charset="-127"/>
                        </a:rPr>
                        <m:t>⋮</m:t>
                      </m:r>
                    </m:oMath>
                  </m:oMathPara>
                </a14:m>
                <a:endParaRPr lang="ko-KR" altLang="en-US" sz="2400" dirty="0">
                  <a:latin typeface="KoPub돋움체 Bold" pitchFamily="2" charset="-127"/>
                  <a:ea typeface="KoPub돋움체 Bold" pitchFamily="2" charset="-127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13" y="5424487"/>
                <a:ext cx="26144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3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2</cp:revision>
  <dcterms:created xsi:type="dcterms:W3CDTF">2021-07-27T05:20:52Z</dcterms:created>
  <dcterms:modified xsi:type="dcterms:W3CDTF">2021-07-27T05:42:41Z</dcterms:modified>
</cp:coreProperties>
</file>