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D9A84-23B0-4DDC-9F1E-E4507843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0360A-1042-442A-85A5-39F4AB80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1096B-81DE-476D-AC4A-548AB37F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78726-B95D-4F08-9EA8-A509EC1C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20B87-BC61-4D76-B365-8D154DF1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2569F-A8E8-4D91-9958-46BF3E40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F85FF-E03A-454B-A5C4-19883EBF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FC95D-B651-4BE5-B429-C9DD9D1A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0A179-6D78-4EDE-9BFB-FD6B9E86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1120A-CB2A-4FDB-9008-1730415D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0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EE1BA-9FF3-4680-AA0E-7568F9F2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BF7C5-6051-47BB-BC1E-8723B08B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38F08-8E8B-440A-A721-A229FD5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5BB80-9B7F-469A-9E7C-7E99844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323E3-93F3-45E3-B0B4-2C3083B2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1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E9315-D97B-4790-900C-A3A31E9B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D2570-1793-4554-A583-2AE03EB9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4608A-0B5E-4FB3-8769-43CBB313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BE070-83CD-4A1F-9006-D11B22B3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96741-6FA4-4ECD-B30F-2C88B15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3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9848F-ED0D-4CD1-BFAD-B84A6CBC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48BDA-D60E-490D-BAC6-13D7D873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813D0-14E8-4168-A592-047383F2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219B1-1116-4FDC-BF3E-B4A02B5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B3113-B1B8-48EA-B2B4-BB9616B0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783B0-E58E-45E3-A956-71DDD1D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7569-DC9E-4BE2-813C-9F9E6B417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21C7A-2BCA-42A1-9CF3-8B6B5C4D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4C3BA-9EDD-45E8-B90F-D6710AD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6A7A6-B6D3-4334-A4F6-4CAD144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6CC4E-156B-4F4A-8806-33D280BA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E2470-6192-444B-A3B0-95C61C2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C3042-B39A-4154-80D5-44979CC1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A3D28-E61D-4637-9523-5AE51910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4CB177-8D51-466E-94D3-B942E6BD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C27AE7-F123-4093-8D55-B1E7D886B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F5F44B-4B10-4CE4-84DF-61CB982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5E034B-E71B-4030-9EFD-A4747CD8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2CB64-E8EE-46AA-A128-255F1217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F40F-4397-4FDF-A5D5-88B4E351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B36E9A-9689-47BC-AA19-5BFB91C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ED28E3-FA87-4DC6-BBF5-2523AE23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5FFF4C-5230-4EE9-A873-C55D50A0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F21E98-0C1F-41DE-94BD-D0A36AD2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20FB64-D602-4C0B-B949-F06FDF44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4A2F1-467E-4E0F-80BF-14F0BD52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9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6A49F-5A88-41A2-83FE-688E4FE2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9AC53-B2A8-4903-9A08-5539EF9A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A2EE3C-01CD-46FF-B520-0CB0E9C7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0F14A-0993-4DD0-AEC0-57479592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FC81E-59B1-40AA-9EF8-39726CCB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24A03-62D7-4837-A9B9-502B3CF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4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0D006-DADA-4E0F-85F6-2AE0BF5F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065FCD-F315-4F45-8B8F-C8AA9CFE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F3633-7591-4EE6-80E2-B6BE56D0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B9296-C06C-4BB0-9161-9BC987F2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9091E-2431-40B4-9754-89A845C1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BA3A0-7973-4D9A-B31A-D8A7EDE3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CAFE74-71B2-43D6-B59D-BB06350B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CDCF7-B90A-48CC-B538-E403C179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0B58-1334-4397-815E-53DC3EF2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AC84-9D0B-4907-B40A-7842A44BBA07}" type="datetimeFigureOut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71A12-EC13-4527-9F01-81CD24D4F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9E1DD-87D5-4A6A-94C2-588923E63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5D45-1CA0-479F-A4D2-D6777ED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1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F46D6-FE84-46CE-A94E-97A1E2B0B647}"/>
                  </a:ext>
                </a:extLst>
              </p:cNvPr>
              <p:cNvSpPr txBox="1"/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4F46D6-FE84-46CE-A94E-97A1E2B0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78" y="881050"/>
                <a:ext cx="175124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F7B80-DA81-41D1-AB8E-BC560CA90E42}"/>
                  </a:ext>
                </a:extLst>
              </p:cNvPr>
              <p:cNvSpPr txBox="1"/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F7B80-DA81-41D1-AB8E-BC560CA90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7" y="1399552"/>
                <a:ext cx="4501552" cy="136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607A9-E2C5-45FB-9311-6A4CF92D2B7F}"/>
                  </a:ext>
                </a:extLst>
              </p:cNvPr>
              <p:cNvSpPr txBox="1"/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607A9-E2C5-45FB-9311-6A4CF92D2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681" y="881049"/>
                <a:ext cx="177849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4CDE9-564D-4577-9B20-F6BE76B49A11}"/>
                  </a:ext>
                </a:extLst>
              </p:cNvPr>
              <p:cNvSpPr txBox="1"/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4CDE9-564D-4577-9B20-F6BE76B4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63" y="1502913"/>
                <a:ext cx="4479624" cy="116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CA733F-061C-4EE8-8AF3-82841742D6E1}"/>
                  </a:ext>
                </a:extLst>
              </p:cNvPr>
              <p:cNvSpPr txBox="1"/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CA733F-061C-4EE8-8AF3-82841742D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90" y="4696777"/>
                <a:ext cx="7044621" cy="136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07FC50-5869-434D-B327-BA5A06AD9846}"/>
              </a:ext>
            </a:extLst>
          </p:cNvPr>
          <p:cNvSpPr/>
          <p:nvPr/>
        </p:nvSpPr>
        <p:spPr>
          <a:xfrm>
            <a:off x="532435" y="881050"/>
            <a:ext cx="4896092" cy="21630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85F8F7-35F1-4E55-A515-D79AEDF5390D}"/>
              </a:ext>
            </a:extLst>
          </p:cNvPr>
          <p:cNvSpPr/>
          <p:nvPr/>
        </p:nvSpPr>
        <p:spPr>
          <a:xfrm>
            <a:off x="6967629" y="881050"/>
            <a:ext cx="4896092" cy="216309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677BE-F9DC-4204-94B2-CF9876300807}"/>
              </a:ext>
            </a:extLst>
          </p:cNvPr>
          <p:cNvSpPr/>
          <p:nvPr/>
        </p:nvSpPr>
        <p:spPr>
          <a:xfrm>
            <a:off x="2483486" y="4010629"/>
            <a:ext cx="7225029" cy="216309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BF2169F-BCBB-4B4D-86D9-EF1F48FDA2DB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909315" y="3518003"/>
            <a:ext cx="2053819" cy="1094524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8DAF2D8-3CC9-484C-9F5D-3AFC6F51A9E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708515" y="3050453"/>
            <a:ext cx="946665" cy="2041722"/>
          </a:xfrm>
          <a:prstGeom prst="bentConnector2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AAC0B8-DD48-4B1B-A5CF-7F66ACB4A93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28527" y="1962596"/>
            <a:ext cx="1539102" cy="0"/>
          </a:xfrm>
          <a:prstGeom prst="straightConnector1">
            <a:avLst/>
          </a:prstGeom>
          <a:ln w="762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BCFE26-2DA0-4D5A-B7C6-79668BCF3812}"/>
              </a:ext>
            </a:extLst>
          </p:cNvPr>
          <p:cNvSpPr txBox="1"/>
          <p:nvPr/>
        </p:nvSpPr>
        <p:spPr>
          <a:xfrm>
            <a:off x="4073812" y="4065265"/>
            <a:ext cx="40443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Basic Row Operations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8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05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654EA8-B9F1-411B-924F-A39AFFF25FE4}"/>
              </a:ext>
            </a:extLst>
          </p:cNvPr>
          <p:cNvCxnSpPr>
            <a:cxnSpLocks/>
          </p:cNvCxnSpPr>
          <p:nvPr/>
        </p:nvCxnSpPr>
        <p:spPr>
          <a:xfrm>
            <a:off x="3620145" y="1718452"/>
            <a:ext cx="0" cy="3530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07B35E-E95F-4959-B154-E7714662533C}"/>
              </a:ext>
            </a:extLst>
          </p:cNvPr>
          <p:cNvCxnSpPr/>
          <p:nvPr/>
        </p:nvCxnSpPr>
        <p:spPr>
          <a:xfrm>
            <a:off x="3620145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FFF66C-C336-47F1-93F9-02E956F4091B}"/>
              </a:ext>
            </a:extLst>
          </p:cNvPr>
          <p:cNvCxnSpPr/>
          <p:nvPr/>
        </p:nvCxnSpPr>
        <p:spPr>
          <a:xfrm>
            <a:off x="3620145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04DF4A3-A86D-4539-A457-19D81BC14F59}"/>
              </a:ext>
            </a:extLst>
          </p:cNvPr>
          <p:cNvCxnSpPr/>
          <p:nvPr/>
        </p:nvCxnSpPr>
        <p:spPr>
          <a:xfrm flipH="1">
            <a:off x="8571855" y="1718453"/>
            <a:ext cx="0" cy="3530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673F54-A7E0-4DB9-A52F-91F6F84A4C48}"/>
              </a:ext>
            </a:extLst>
          </p:cNvPr>
          <p:cNvCxnSpPr/>
          <p:nvPr/>
        </p:nvCxnSpPr>
        <p:spPr>
          <a:xfrm flipH="1">
            <a:off x="8299804" y="1726776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E9AB7F-9042-41D0-8094-A670CFD71A82}"/>
              </a:ext>
            </a:extLst>
          </p:cNvPr>
          <p:cNvCxnSpPr/>
          <p:nvPr/>
        </p:nvCxnSpPr>
        <p:spPr>
          <a:xfrm flipH="1">
            <a:off x="8299804" y="5240261"/>
            <a:ext cx="2720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49D324-98A0-40F7-84A4-65067AE1B247}"/>
              </a:ext>
            </a:extLst>
          </p:cNvPr>
          <p:cNvSpPr txBox="1"/>
          <p:nvPr/>
        </p:nvSpPr>
        <p:spPr>
          <a:xfrm>
            <a:off x="3923065" y="1608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9365F-595E-448D-8C11-2AD4E3EDA249}"/>
              </a:ext>
            </a:extLst>
          </p:cNvPr>
          <p:cNvSpPr txBox="1"/>
          <p:nvPr/>
        </p:nvSpPr>
        <p:spPr>
          <a:xfrm>
            <a:off x="4004015" y="2244408"/>
            <a:ext cx="3818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93AB9-1EB8-4A18-BEA3-CB6A1473383E}"/>
              </a:ext>
            </a:extLst>
          </p:cNvPr>
          <p:cNvSpPr txBox="1"/>
          <p:nvPr/>
        </p:nvSpPr>
        <p:spPr>
          <a:xfrm>
            <a:off x="4004017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143F9-9662-4BFC-8C7E-8F5237C8D6C3}"/>
              </a:ext>
            </a:extLst>
          </p:cNvPr>
          <p:cNvSpPr txBox="1"/>
          <p:nvPr/>
        </p:nvSpPr>
        <p:spPr>
          <a:xfrm>
            <a:off x="4004017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CEA8C-7F03-47CF-8C8B-E71BA660DF53}"/>
              </a:ext>
            </a:extLst>
          </p:cNvPr>
          <p:cNvSpPr txBox="1"/>
          <p:nvPr/>
        </p:nvSpPr>
        <p:spPr>
          <a:xfrm>
            <a:off x="400401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A2A46-0B07-44A3-B17A-50E4AC7A54C1}"/>
              </a:ext>
            </a:extLst>
          </p:cNvPr>
          <p:cNvSpPr txBox="1"/>
          <p:nvPr/>
        </p:nvSpPr>
        <p:spPr>
          <a:xfrm>
            <a:off x="4625632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7B6753-0375-4F50-8EBB-C3EBF58B25A0}"/>
              </a:ext>
            </a:extLst>
          </p:cNvPr>
          <p:cNvSpPr txBox="1"/>
          <p:nvPr/>
        </p:nvSpPr>
        <p:spPr>
          <a:xfrm>
            <a:off x="4519833" y="224440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16CB62-58E4-4818-B572-748F45E877D0}"/>
              </a:ext>
            </a:extLst>
          </p:cNvPr>
          <p:cNvSpPr txBox="1"/>
          <p:nvPr/>
        </p:nvSpPr>
        <p:spPr>
          <a:xfrm>
            <a:off x="4600786" y="288024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578AA-42ED-487F-B693-11DB0F61806B}"/>
              </a:ext>
            </a:extLst>
          </p:cNvPr>
          <p:cNvSpPr txBox="1"/>
          <p:nvPr/>
        </p:nvSpPr>
        <p:spPr>
          <a:xfrm>
            <a:off x="4600786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4D04F-C822-4A52-A05E-744ABD508093}"/>
              </a:ext>
            </a:extLst>
          </p:cNvPr>
          <p:cNvSpPr txBox="1"/>
          <p:nvPr/>
        </p:nvSpPr>
        <p:spPr>
          <a:xfrm>
            <a:off x="4600786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6F538-9F9C-4553-9A66-9C05463EAB60}"/>
              </a:ext>
            </a:extLst>
          </p:cNvPr>
          <p:cNvSpPr txBox="1"/>
          <p:nvPr/>
        </p:nvSpPr>
        <p:spPr>
          <a:xfrm>
            <a:off x="522240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5173D-B233-4D44-9BC7-E4670389830C}"/>
              </a:ext>
            </a:extLst>
          </p:cNvPr>
          <p:cNvSpPr txBox="1"/>
          <p:nvPr/>
        </p:nvSpPr>
        <p:spPr>
          <a:xfrm>
            <a:off x="522240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47A23-6AB5-453B-9412-5817BE440F6C}"/>
              </a:ext>
            </a:extLst>
          </p:cNvPr>
          <p:cNvSpPr txBox="1"/>
          <p:nvPr/>
        </p:nvSpPr>
        <p:spPr>
          <a:xfrm>
            <a:off x="5116603" y="288024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463D9-B497-4B82-88D7-4BC7471DF49C}"/>
              </a:ext>
            </a:extLst>
          </p:cNvPr>
          <p:cNvSpPr txBox="1"/>
          <p:nvPr/>
        </p:nvSpPr>
        <p:spPr>
          <a:xfrm>
            <a:off x="5197555" y="351608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C5CF66-680C-47A0-ABB7-21ED54599E87}"/>
              </a:ext>
            </a:extLst>
          </p:cNvPr>
          <p:cNvSpPr txBox="1"/>
          <p:nvPr/>
        </p:nvSpPr>
        <p:spPr>
          <a:xfrm>
            <a:off x="519755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1F1875-3A73-4A80-85F5-46EF251DCDC3}"/>
              </a:ext>
            </a:extLst>
          </p:cNvPr>
          <p:cNvSpPr txBox="1"/>
          <p:nvPr/>
        </p:nvSpPr>
        <p:spPr>
          <a:xfrm>
            <a:off x="5819171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F940DE-E250-451B-AC81-9B92E2FAD39D}"/>
              </a:ext>
            </a:extLst>
          </p:cNvPr>
          <p:cNvSpPr txBox="1"/>
          <p:nvPr/>
        </p:nvSpPr>
        <p:spPr>
          <a:xfrm>
            <a:off x="5819170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FC296A-18B7-4E2C-89C5-F48681E0B45E}"/>
              </a:ext>
            </a:extLst>
          </p:cNvPr>
          <p:cNvSpPr txBox="1"/>
          <p:nvPr/>
        </p:nvSpPr>
        <p:spPr>
          <a:xfrm>
            <a:off x="5819171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ADA3B6-5DD7-4A0E-9F82-235D39B06CAD}"/>
              </a:ext>
            </a:extLst>
          </p:cNvPr>
          <p:cNvSpPr txBox="1"/>
          <p:nvPr/>
        </p:nvSpPr>
        <p:spPr>
          <a:xfrm>
            <a:off x="5713373" y="351608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D33BCD-4207-4D60-BD4A-E99A3202B09A}"/>
              </a:ext>
            </a:extLst>
          </p:cNvPr>
          <p:cNvSpPr txBox="1"/>
          <p:nvPr/>
        </p:nvSpPr>
        <p:spPr>
          <a:xfrm>
            <a:off x="5794325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679E40-9E97-4B74-9C7D-BC84F520AFDC}"/>
              </a:ext>
            </a:extLst>
          </p:cNvPr>
          <p:cNvSpPr txBox="1"/>
          <p:nvPr/>
        </p:nvSpPr>
        <p:spPr>
          <a:xfrm>
            <a:off x="7446487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4E99E8-A09C-4B3D-BEEE-5D23EC68C987}"/>
              </a:ext>
            </a:extLst>
          </p:cNvPr>
          <p:cNvSpPr txBox="1"/>
          <p:nvPr/>
        </p:nvSpPr>
        <p:spPr>
          <a:xfrm>
            <a:off x="7446486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5776E0-C9E5-41A0-90EC-ED193AE8E9A2}"/>
              </a:ext>
            </a:extLst>
          </p:cNvPr>
          <p:cNvSpPr txBox="1"/>
          <p:nvPr/>
        </p:nvSpPr>
        <p:spPr>
          <a:xfrm>
            <a:off x="7446487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33ED93-0BC9-4777-BECA-C9478AC8027A}"/>
              </a:ext>
            </a:extLst>
          </p:cNvPr>
          <p:cNvSpPr txBox="1"/>
          <p:nvPr/>
        </p:nvSpPr>
        <p:spPr>
          <a:xfrm>
            <a:off x="7446487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54336C-54D2-4BC3-81A0-224422FF32CB}"/>
              </a:ext>
            </a:extLst>
          </p:cNvPr>
          <p:cNvSpPr txBox="1"/>
          <p:nvPr/>
        </p:nvSpPr>
        <p:spPr>
          <a:xfrm>
            <a:off x="7340689" y="415192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/>
              <a:t>▲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E82AF6-A0E8-49D0-827D-E73A55F68FC1}"/>
              </a:ext>
            </a:extLst>
          </p:cNvPr>
          <p:cNvSpPr txBox="1"/>
          <p:nvPr/>
        </p:nvSpPr>
        <p:spPr>
          <a:xfrm>
            <a:off x="7942815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1A34F2-31F8-463D-A344-14D2069A3DBA}"/>
              </a:ext>
            </a:extLst>
          </p:cNvPr>
          <p:cNvSpPr txBox="1"/>
          <p:nvPr/>
        </p:nvSpPr>
        <p:spPr>
          <a:xfrm>
            <a:off x="7942814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9B3861-2E42-42D5-BAFB-F97BEE0E038B}"/>
              </a:ext>
            </a:extLst>
          </p:cNvPr>
          <p:cNvSpPr txBox="1"/>
          <p:nvPr/>
        </p:nvSpPr>
        <p:spPr>
          <a:xfrm>
            <a:off x="7942815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C31931-2FC7-41F8-820E-70A0A6B9F179}"/>
              </a:ext>
            </a:extLst>
          </p:cNvPr>
          <p:cNvSpPr txBox="1"/>
          <p:nvPr/>
        </p:nvSpPr>
        <p:spPr>
          <a:xfrm>
            <a:off x="7942815" y="351608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DD0A07-C504-4B48-925A-F9A6BA21FB98}"/>
              </a:ext>
            </a:extLst>
          </p:cNvPr>
          <p:cNvSpPr txBox="1"/>
          <p:nvPr/>
        </p:nvSpPr>
        <p:spPr>
          <a:xfrm>
            <a:off x="7942815" y="415192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ECA51C-C425-4946-BF9F-09407F2FBA4C}"/>
              </a:ext>
            </a:extLst>
          </p:cNvPr>
          <p:cNvSpPr txBox="1"/>
          <p:nvPr/>
        </p:nvSpPr>
        <p:spPr>
          <a:xfrm>
            <a:off x="6348090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787D8D-9ED1-4999-A251-58AA218BB274}"/>
              </a:ext>
            </a:extLst>
          </p:cNvPr>
          <p:cNvSpPr txBox="1"/>
          <p:nvPr/>
        </p:nvSpPr>
        <p:spPr>
          <a:xfrm>
            <a:off x="6348089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46F523-EC24-4694-AB85-D279B6B61AE7}"/>
              </a:ext>
            </a:extLst>
          </p:cNvPr>
          <p:cNvSpPr txBox="1"/>
          <p:nvPr/>
        </p:nvSpPr>
        <p:spPr>
          <a:xfrm>
            <a:off x="6348090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B73226-5AF4-417B-BB31-A3984DA358DA}"/>
              </a:ext>
            </a:extLst>
          </p:cNvPr>
          <p:cNvSpPr txBox="1"/>
          <p:nvPr/>
        </p:nvSpPr>
        <p:spPr>
          <a:xfrm>
            <a:off x="6368930" y="3577642"/>
            <a:ext cx="2904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/>
              <a:t>-</a:t>
            </a:r>
            <a:endParaRPr lang="ko-KR" altLang="en-US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5D348E-9980-4518-956E-53FAF8C0A198}"/>
              </a:ext>
            </a:extLst>
          </p:cNvPr>
          <p:cNvSpPr txBox="1"/>
          <p:nvPr/>
        </p:nvSpPr>
        <p:spPr>
          <a:xfrm>
            <a:off x="6323244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DCA593-B62B-4F17-A809-EEA74578B5CC}"/>
              </a:ext>
            </a:extLst>
          </p:cNvPr>
          <p:cNvSpPr txBox="1"/>
          <p:nvPr/>
        </p:nvSpPr>
        <p:spPr>
          <a:xfrm>
            <a:off x="6921893" y="160856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7415B3-09A3-4F4A-90BE-D2862DCEC34A}"/>
              </a:ext>
            </a:extLst>
          </p:cNvPr>
          <p:cNvSpPr txBox="1"/>
          <p:nvPr/>
        </p:nvSpPr>
        <p:spPr>
          <a:xfrm>
            <a:off x="6921892" y="224440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C4B18D-18C8-4A30-AD71-42EC99135D27}"/>
              </a:ext>
            </a:extLst>
          </p:cNvPr>
          <p:cNvSpPr txBox="1"/>
          <p:nvPr/>
        </p:nvSpPr>
        <p:spPr>
          <a:xfrm>
            <a:off x="6921893" y="2880248"/>
            <a:ext cx="3321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9CE8D5-65A0-4619-85EA-29EB83B11044}"/>
              </a:ext>
            </a:extLst>
          </p:cNvPr>
          <p:cNvSpPr txBox="1"/>
          <p:nvPr/>
        </p:nvSpPr>
        <p:spPr>
          <a:xfrm>
            <a:off x="6919489" y="3516088"/>
            <a:ext cx="3369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A1AAC2-E01E-4B68-9105-5902040CE611}"/>
              </a:ext>
            </a:extLst>
          </p:cNvPr>
          <p:cNvSpPr txBox="1"/>
          <p:nvPr/>
        </p:nvSpPr>
        <p:spPr>
          <a:xfrm>
            <a:off x="6897047" y="4151928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DFC2DA-CC33-4844-8147-B9CFD9F1866A}"/>
              </a:ext>
            </a:extLst>
          </p:cNvPr>
          <p:cNvSpPr txBox="1"/>
          <p:nvPr/>
        </p:nvSpPr>
        <p:spPr>
          <a:xfrm>
            <a:off x="400401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D8FD8B-B8B4-4B61-B289-3A7353D81078}"/>
              </a:ext>
            </a:extLst>
          </p:cNvPr>
          <p:cNvSpPr txBox="1"/>
          <p:nvPr/>
        </p:nvSpPr>
        <p:spPr>
          <a:xfrm>
            <a:off x="4600786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314713-63C7-43FD-87B5-3FD8A8F977DC}"/>
              </a:ext>
            </a:extLst>
          </p:cNvPr>
          <p:cNvSpPr txBox="1"/>
          <p:nvPr/>
        </p:nvSpPr>
        <p:spPr>
          <a:xfrm>
            <a:off x="519755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03DCF9-7C65-456B-BAFE-5DDACC83498C}"/>
              </a:ext>
            </a:extLst>
          </p:cNvPr>
          <p:cNvSpPr txBox="1"/>
          <p:nvPr/>
        </p:nvSpPr>
        <p:spPr>
          <a:xfrm>
            <a:off x="5794325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2BD6CE-AFB2-4528-9C4A-863BDDAE8122}"/>
              </a:ext>
            </a:extLst>
          </p:cNvPr>
          <p:cNvSpPr txBox="1"/>
          <p:nvPr/>
        </p:nvSpPr>
        <p:spPr>
          <a:xfrm>
            <a:off x="7421641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68B3D8-B14C-4711-941B-89D29183EF3C}"/>
              </a:ext>
            </a:extLst>
          </p:cNvPr>
          <p:cNvSpPr txBox="1"/>
          <p:nvPr/>
        </p:nvSpPr>
        <p:spPr>
          <a:xfrm>
            <a:off x="7917969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6AB1F3-6B70-4C2D-B1CB-4E98B378EB7D}"/>
              </a:ext>
            </a:extLst>
          </p:cNvPr>
          <p:cNvSpPr txBox="1"/>
          <p:nvPr/>
        </p:nvSpPr>
        <p:spPr>
          <a:xfrm>
            <a:off x="6323244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03C784-26E5-4FBC-A0B3-73FF0422AEEE}"/>
              </a:ext>
            </a:extLst>
          </p:cNvPr>
          <p:cNvSpPr txBox="1"/>
          <p:nvPr/>
        </p:nvSpPr>
        <p:spPr>
          <a:xfrm>
            <a:off x="6897047" y="4726212"/>
            <a:ext cx="3818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/>
              <a:t>0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5C227FC-0406-44E9-9AC9-6A81FF50E9AB}"/>
              </a:ext>
            </a:extLst>
          </p:cNvPr>
          <p:cNvCxnSpPr/>
          <p:nvPr/>
        </p:nvCxnSpPr>
        <p:spPr>
          <a:xfrm>
            <a:off x="3915248" y="2174460"/>
            <a:ext cx="5746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1D8B38D-0F89-4873-9971-35606AA85404}"/>
              </a:ext>
            </a:extLst>
          </p:cNvPr>
          <p:cNvCxnSpPr>
            <a:cxnSpLocks/>
          </p:cNvCxnSpPr>
          <p:nvPr/>
        </p:nvCxnSpPr>
        <p:spPr>
          <a:xfrm>
            <a:off x="4482237" y="2771912"/>
            <a:ext cx="616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260DB80-3E3F-4E14-9BC0-EBB89FD55910}"/>
              </a:ext>
            </a:extLst>
          </p:cNvPr>
          <p:cNvCxnSpPr>
            <a:cxnSpLocks/>
          </p:cNvCxnSpPr>
          <p:nvPr/>
        </p:nvCxnSpPr>
        <p:spPr>
          <a:xfrm>
            <a:off x="5100087" y="3429000"/>
            <a:ext cx="5907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DAA53C9-6D2D-46A8-95EF-11AF58708348}"/>
              </a:ext>
            </a:extLst>
          </p:cNvPr>
          <p:cNvCxnSpPr>
            <a:cxnSpLocks/>
          </p:cNvCxnSpPr>
          <p:nvPr/>
        </p:nvCxnSpPr>
        <p:spPr>
          <a:xfrm>
            <a:off x="5673814" y="4065232"/>
            <a:ext cx="16364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989169-C91E-457F-8BE3-1BDDF19064DF}"/>
              </a:ext>
            </a:extLst>
          </p:cNvPr>
          <p:cNvCxnSpPr>
            <a:cxnSpLocks/>
          </p:cNvCxnSpPr>
          <p:nvPr/>
        </p:nvCxnSpPr>
        <p:spPr>
          <a:xfrm>
            <a:off x="7290770" y="4701464"/>
            <a:ext cx="1262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F4DB0AE-5C3A-4C4A-B9E8-41FEE24DBA39}"/>
              </a:ext>
            </a:extLst>
          </p:cNvPr>
          <p:cNvCxnSpPr/>
          <p:nvPr/>
        </p:nvCxnSpPr>
        <p:spPr>
          <a:xfrm>
            <a:off x="4488994" y="2174460"/>
            <a:ext cx="0" cy="59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1CAE60B-2256-4113-BE19-C82C193F9394}"/>
              </a:ext>
            </a:extLst>
          </p:cNvPr>
          <p:cNvCxnSpPr/>
          <p:nvPr/>
        </p:nvCxnSpPr>
        <p:spPr>
          <a:xfrm>
            <a:off x="5098900" y="2767628"/>
            <a:ext cx="0" cy="661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1EF895A-63F5-42E2-AAF4-B1E7EB9BDD3C}"/>
              </a:ext>
            </a:extLst>
          </p:cNvPr>
          <p:cNvCxnSpPr/>
          <p:nvPr/>
        </p:nvCxnSpPr>
        <p:spPr>
          <a:xfrm>
            <a:off x="5690823" y="3429000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623654B-1E62-483B-B35C-1E335D6A9058}"/>
              </a:ext>
            </a:extLst>
          </p:cNvPr>
          <p:cNvCxnSpPr/>
          <p:nvPr/>
        </p:nvCxnSpPr>
        <p:spPr>
          <a:xfrm>
            <a:off x="7294122" y="4065232"/>
            <a:ext cx="0" cy="636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467CE54-DB05-4418-95A6-30E2DA187633}"/>
              </a:ext>
            </a:extLst>
          </p:cNvPr>
          <p:cNvSpPr/>
          <p:nvPr/>
        </p:nvSpPr>
        <p:spPr>
          <a:xfrm>
            <a:off x="3910773" y="157875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D6595A0-469E-495E-823D-02D648D249A2}"/>
              </a:ext>
            </a:extLst>
          </p:cNvPr>
          <p:cNvSpPr/>
          <p:nvPr/>
        </p:nvSpPr>
        <p:spPr>
          <a:xfrm>
            <a:off x="4506614" y="2191983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80A52DE-386E-466E-8CE1-478CE99269CF}"/>
              </a:ext>
            </a:extLst>
          </p:cNvPr>
          <p:cNvSpPr/>
          <p:nvPr/>
        </p:nvSpPr>
        <p:spPr>
          <a:xfrm>
            <a:off x="5100544" y="286036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B6628E6-B359-4CCF-A13D-CB76A165A1F3}"/>
              </a:ext>
            </a:extLst>
          </p:cNvPr>
          <p:cNvSpPr/>
          <p:nvPr/>
        </p:nvSpPr>
        <p:spPr>
          <a:xfrm>
            <a:off x="5702503" y="3492608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CE6625E-AA47-4389-AF07-AB4A18EDD60B}"/>
              </a:ext>
            </a:extLst>
          </p:cNvPr>
          <p:cNvSpPr/>
          <p:nvPr/>
        </p:nvSpPr>
        <p:spPr>
          <a:xfrm>
            <a:off x="7333380" y="4104971"/>
            <a:ext cx="570177" cy="57017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B4CEFE4-077C-4625-9E2C-5F761F8B95EC}"/>
              </a:ext>
            </a:extLst>
          </p:cNvPr>
          <p:cNvCxnSpPr>
            <a:stCxn id="83" idx="1"/>
          </p:cNvCxnSpPr>
          <p:nvPr/>
        </p:nvCxnSpPr>
        <p:spPr>
          <a:xfrm flipH="1">
            <a:off x="4488994" y="1238872"/>
            <a:ext cx="1330176" cy="487904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DE4627E-70EC-43FD-AEF4-AF38D604446E}"/>
              </a:ext>
            </a:extLst>
          </p:cNvPr>
          <p:cNvCxnSpPr>
            <a:cxnSpLocks/>
            <a:endCxn id="79" idx="7"/>
          </p:cNvCxnSpPr>
          <p:nvPr/>
        </p:nvCxnSpPr>
        <p:spPr>
          <a:xfrm flipH="1">
            <a:off x="4993291" y="1527274"/>
            <a:ext cx="891902" cy="748209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37B0387-35E7-4F5A-A703-C67711D38E84}"/>
              </a:ext>
            </a:extLst>
          </p:cNvPr>
          <p:cNvCxnSpPr>
            <a:cxnSpLocks/>
          </p:cNvCxnSpPr>
          <p:nvPr/>
        </p:nvCxnSpPr>
        <p:spPr>
          <a:xfrm flipH="1">
            <a:off x="5602348" y="1564687"/>
            <a:ext cx="636268" cy="1323265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CBF479C-D0D8-4078-8289-246A5F9B67BD}"/>
              </a:ext>
            </a:extLst>
          </p:cNvPr>
          <p:cNvCxnSpPr>
            <a:stCxn id="83" idx="2"/>
          </p:cNvCxnSpPr>
          <p:nvPr/>
        </p:nvCxnSpPr>
        <p:spPr>
          <a:xfrm flipH="1">
            <a:off x="6096000" y="1531259"/>
            <a:ext cx="364019" cy="1917628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E47BFCE-9742-4373-962F-3EBCCC668E8B}"/>
              </a:ext>
            </a:extLst>
          </p:cNvPr>
          <p:cNvSpPr txBox="1"/>
          <p:nvPr/>
        </p:nvSpPr>
        <p:spPr>
          <a:xfrm>
            <a:off x="5819170" y="946484"/>
            <a:ext cx="1281698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</a:rPr>
              <a:t>Pivots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B888FCE-CC26-4673-A684-2B8A16A91E6B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6682742" y="1531259"/>
            <a:ext cx="935727" cy="2573712"/>
          </a:xfrm>
          <a:prstGeom prst="straightConnector1">
            <a:avLst/>
          </a:prstGeom>
          <a:ln w="190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4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124</Words>
  <Application>Microsoft Office PowerPoint</Application>
  <PresentationFormat>와이드스크린</PresentationFormat>
  <Paragraphs>103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DongHoon</cp:lastModifiedBy>
  <cp:revision>4</cp:revision>
  <dcterms:created xsi:type="dcterms:W3CDTF">2021-06-19T03:42:51Z</dcterms:created>
  <dcterms:modified xsi:type="dcterms:W3CDTF">2021-06-19T04:49:18Z</dcterms:modified>
</cp:coreProperties>
</file>