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blipFill>
                <a:blip r:embed="rId5"/>
                <a:stretch>
                  <a:fillRect t="-3333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5</cp:revision>
  <dcterms:created xsi:type="dcterms:W3CDTF">2006-10-05T04:04:58Z</dcterms:created>
  <dcterms:modified xsi:type="dcterms:W3CDTF">2020-09-03T10:37:32Z</dcterms:modified>
</cp:coreProperties>
</file>