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9F05-B8C6-463C-838B-1ABC7296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F00956-AB36-40F7-9279-88EF4CBE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9A6303-8BCE-4924-8E08-DFE1988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836100-49F3-460D-9A29-1ED5225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2911F3-29AF-4BAE-B1C5-0879476D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050C8-1C88-4E5B-948A-F9875B1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A7AC2C-782C-4099-9C66-C6B2E883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CB70F0-E62C-43AF-B277-23458F4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07FCA5-B768-4B40-904B-BB86ADA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19B3AC-59A3-42B8-9891-5D6AFC91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2E1C204-4079-4205-950C-13691AE7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DC96BA-CFFB-4517-A857-2DB0976B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91CFC7-29A7-4690-A6A3-C90D594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913331-FC24-4605-A633-E91AEA7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5008FA-754D-45A3-8DB2-FD1F282F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6662A9-E008-41E9-AA3F-C402BD21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5E99DA-E4DF-4BCA-98E7-881D67BD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8A1ED4-1A4D-42A6-A057-A25E217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95E551-5FF5-49FB-B65D-1B1DBD72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625CC1-7B59-4CAC-B877-27AACA7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C985E-B6C9-4162-B926-39BD2E67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E6A6DC-EB67-4703-B403-ABFD4DAD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E78881-5A94-4910-8D98-1147F307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7A719E-DF0D-418A-B8BE-642C03C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1AE32E-3D73-4B0B-9F56-B16994E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C0029C-9BB3-4FE1-A480-8E9BAC35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A0C288-3B22-44B5-A612-428E3049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DE9CC0-B8D9-43DA-8BA7-D73234B8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E730BF-6518-4FC1-A50B-82F8B5A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E39B25-2544-45FB-B80F-A4E52C6E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A822BA-3524-4CAB-9743-35171EAC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BA0AC-5493-4858-8A57-DE2FE1E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7B8518-4CE4-4361-BA62-68FA821E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005471-91C6-4267-BBF7-5296E84A5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2687F0-F9E7-4DEA-A49C-95CCD72FE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016A153-47F7-408C-A355-BCB73C93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762983B-6523-4F76-A0BF-1E1158B1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D43231-F418-4002-B857-F4EEF418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E8E0AE3-4661-4FC0-A801-A2CA738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9F096-52DC-4E4F-A109-BE0457B1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928917-2F69-49EB-B253-DED51034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8CFB7EA-BADA-4927-971B-0666373F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944D3F-E721-4E29-935C-ACD0826E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36559A3-A3EA-4BC2-A7E8-48CCE8A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133F221-5DCA-4426-BF40-82AC2A68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E4CAFB-73A5-421E-816D-BCACB8C8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594C2-514A-415C-B252-63253AB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35DF8E-E2C5-4F0F-8041-4C199A9C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5D3203D-FAC0-40B1-B36A-95438C5F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2CAF81-12B4-422B-B0DA-80CEC24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942B12-7C8B-4491-A238-23134E6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CC6DF5-D5D7-42D5-8E77-51F174F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F960D1-1695-42AB-8426-437EBD24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CCA1A8C-D003-4686-B5C5-12EAF1C65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B1AE501-51C1-4EE4-90CF-8F785A21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8D4366-9670-4D32-BCEF-8CFCF1B5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B91F72-7941-48CA-A6CC-A07E26C9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2D0FA22-A4AD-44E0-BCE7-C79A720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0C0756-944F-4B2E-A39F-A8CE98A6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2948D7-FF9C-4F73-A5A7-6E4BB59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2D6B10-DE49-4CEF-837E-3B8A4BDA3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F19A-11B1-4A63-9EC9-31A501072D4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844822-0B67-4A6F-A2C4-F345456C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160A98-7324-4AE8-940D-B77A19571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60"/>
            <a:ext cx="1847962" cy="4261922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240114" y="5688982"/>
            <a:ext cx="494391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79EAD9D-DDD0-4CAE-8E4A-409E686834DF}"/>
              </a:ext>
            </a:extLst>
          </p:cNvPr>
          <p:cNvCxnSpPr/>
          <p:nvPr/>
        </p:nvCxnSpPr>
        <p:spPr>
          <a:xfrm>
            <a:off x="2240114" y="5688982"/>
            <a:ext cx="22328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240114" y="3417714"/>
            <a:ext cx="984818" cy="22712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blipFill>
                <a:blip r:embed="rId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blipFill>
                <a:blip r:embed="rId4"/>
                <a:stretch>
                  <a:fillRect b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184032" y="1427060"/>
            <a:ext cx="1847962" cy="426192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88076" y="1436910"/>
            <a:ext cx="4943918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59"/>
            <a:ext cx="6791881" cy="426192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0815AC4-E8FC-4C18-B0E8-03F1581CAA66}"/>
                  </a:ext>
                </a:extLst>
              </p:cNvPr>
              <p:cNvSpPr txBox="1"/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  <a:p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15AC4-E8FC-4C18-B0E8-03F1581C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="" id="{CCF159EF-1CF5-4F52-939B-F9AC2F719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0113"/>
                <a:ext cx="10515600" cy="551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  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  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F159EF-1CF5-4F52-939B-F9AC2F719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0113"/>
                <a:ext cx="10515600" cy="5510000"/>
              </a:xfrm>
              <a:blipFill rotWithShape="1">
                <a:blip r:embed="rId2"/>
                <a:stretch>
                  <a:fillRect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9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8DA4CA-9C07-4C1F-816E-6FF32020E8E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18049" y="996825"/>
            <a:ext cx="7267443" cy="456033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235A2CFD-712E-461D-9FCE-4AF1789681F8}"/>
              </a:ext>
            </a:extLst>
          </p:cNvPr>
          <p:cNvSpPr/>
          <p:nvPr/>
        </p:nvSpPr>
        <p:spPr>
          <a:xfrm>
            <a:off x="2318049" y="3126863"/>
            <a:ext cx="3473151" cy="2430301"/>
          </a:xfrm>
          <a:custGeom>
            <a:avLst/>
            <a:gdLst>
              <a:gd name="connsiteX0" fmla="*/ 807720 w 2644140"/>
              <a:gd name="connsiteY0" fmla="*/ 0 h 1912620"/>
              <a:gd name="connsiteX1" fmla="*/ 2644140 w 2644140"/>
              <a:gd name="connsiteY1" fmla="*/ 0 h 1912620"/>
              <a:gd name="connsiteX2" fmla="*/ 1805940 w 2644140"/>
              <a:gd name="connsiteY2" fmla="*/ 1912620 h 1912620"/>
              <a:gd name="connsiteX3" fmla="*/ 0 w 2644140"/>
              <a:gd name="connsiteY3" fmla="*/ 1912620 h 1912620"/>
              <a:gd name="connsiteX4" fmla="*/ 807720 w 2644140"/>
              <a:gd name="connsiteY4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140" h="1912620">
                <a:moveTo>
                  <a:pt x="807720" y="0"/>
                </a:moveTo>
                <a:lnTo>
                  <a:pt x="2644140" y="0"/>
                </a:lnTo>
                <a:lnTo>
                  <a:pt x="1805940" y="1912620"/>
                </a:lnTo>
                <a:lnTo>
                  <a:pt x="0" y="1912620"/>
                </a:lnTo>
                <a:lnTo>
                  <a:pt x="807720" y="0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318049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318050" y="55571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79EAD9D-DDD0-4CAE-8E4A-409E686834DF}"/>
              </a:ext>
            </a:extLst>
          </p:cNvPr>
          <p:cNvCxnSpPr/>
          <p:nvPr/>
        </p:nvCxnSpPr>
        <p:spPr>
          <a:xfrm>
            <a:off x="2318050" y="55571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318050" y="31268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608137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295405" y="10073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7267443" cy="456033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2FEAE739-7B88-43C2-8A1E-915028B1FCAB}"/>
              </a:ext>
            </a:extLst>
          </p:cNvPr>
          <p:cNvSpPr/>
          <p:nvPr/>
        </p:nvSpPr>
        <p:spPr>
          <a:xfrm>
            <a:off x="2102149" y="1426465"/>
            <a:ext cx="4375397" cy="4549799"/>
          </a:xfrm>
          <a:custGeom>
            <a:avLst/>
            <a:gdLst>
              <a:gd name="connsiteX0" fmla="*/ 1986241 w 4375397"/>
              <a:gd name="connsiteY0" fmla="*/ 0 h 4549799"/>
              <a:gd name="connsiteX1" fmla="*/ 4375397 w 4375397"/>
              <a:gd name="connsiteY1" fmla="*/ 0 h 4549799"/>
              <a:gd name="connsiteX2" fmla="*/ 2389156 w 4375397"/>
              <a:gd name="connsiteY2" fmla="*/ 4549799 h 4549799"/>
              <a:gd name="connsiteX3" fmla="*/ 0 w 4375397"/>
              <a:gd name="connsiteY3" fmla="*/ 4549799 h 454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5397" h="4549799">
                <a:moveTo>
                  <a:pt x="1986241" y="0"/>
                </a:moveTo>
                <a:lnTo>
                  <a:pt x="4375397" y="0"/>
                </a:lnTo>
                <a:lnTo>
                  <a:pt x="2389156" y="4549799"/>
                </a:lnTo>
                <a:lnTo>
                  <a:pt x="0" y="4549799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1977355" cy="4560338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102150" y="59762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79EAD9D-DDD0-4CAE-8E4A-409E686834DF}"/>
              </a:ext>
            </a:extLst>
          </p:cNvPr>
          <p:cNvCxnSpPr/>
          <p:nvPr/>
        </p:nvCxnSpPr>
        <p:spPr>
          <a:xfrm>
            <a:off x="2102150" y="59762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102150" y="35459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392237" y="14159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79505" y="14264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A18B4ADF-2D42-463F-82FC-EE3EEC434CE2}"/>
              </a:ext>
            </a:extLst>
          </p:cNvPr>
          <p:cNvSpPr/>
          <p:nvPr/>
        </p:nvSpPr>
        <p:spPr>
          <a:xfrm>
            <a:off x="1955212" y="1436123"/>
            <a:ext cx="8839326" cy="4145763"/>
          </a:xfrm>
          <a:custGeom>
            <a:avLst/>
            <a:gdLst>
              <a:gd name="connsiteX0" fmla="*/ 7281803 w 9723259"/>
              <a:gd name="connsiteY0" fmla="*/ 0 h 4560339"/>
              <a:gd name="connsiteX1" fmla="*/ 9723259 w 9723259"/>
              <a:gd name="connsiteY1" fmla="*/ 0 h 4560339"/>
              <a:gd name="connsiteX2" fmla="*/ 2441456 w 9723259"/>
              <a:gd name="connsiteY2" fmla="*/ 4560339 h 4560339"/>
              <a:gd name="connsiteX3" fmla="*/ 0 w 9723259"/>
              <a:gd name="connsiteY3" fmla="*/ 4560339 h 456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3259" h="4560339">
                <a:moveTo>
                  <a:pt x="7281803" y="0"/>
                </a:moveTo>
                <a:lnTo>
                  <a:pt x="9723259" y="0"/>
                </a:lnTo>
                <a:lnTo>
                  <a:pt x="2441456" y="4560339"/>
                </a:lnTo>
                <a:lnTo>
                  <a:pt x="0" y="4560339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1955213" y="1436124"/>
            <a:ext cx="1797595" cy="414576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1955214" y="5581886"/>
            <a:ext cx="4809170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79EAD9D-DDD0-4CAE-8E4A-409E686834DF}"/>
              </a:ext>
            </a:extLst>
          </p:cNvPr>
          <p:cNvCxnSpPr/>
          <p:nvPr/>
        </p:nvCxnSpPr>
        <p:spPr>
          <a:xfrm>
            <a:off x="1955214" y="5581886"/>
            <a:ext cx="2171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1955214" y="3372521"/>
            <a:ext cx="957976" cy="22093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3494702" y="5707654"/>
                <a:ext cx="865096" cy="84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702" y="5707654"/>
                <a:ext cx="865096" cy="840382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094678" y="5707654"/>
                <a:ext cx="1339411" cy="84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78" y="5707654"/>
                <a:ext cx="1339411" cy="840382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1782792" y="2952329"/>
                <a:ext cx="878387" cy="93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92" y="2952329"/>
                <a:ext cx="878387" cy="933822"/>
              </a:xfrm>
              <a:prstGeom prst="rect">
                <a:avLst/>
              </a:prstGeom>
              <a:blipFill>
                <a:blip r:embed="rId4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221986" y="867107"/>
                <a:ext cx="1498679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86" y="867107"/>
                <a:ext cx="1498679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6764384" y="1436124"/>
            <a:ext cx="1797595" cy="414576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3752809" y="1445705"/>
            <a:ext cx="4809170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8102896" y="348753"/>
                <a:ext cx="1362436" cy="1036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6" y="348753"/>
                <a:ext cx="1362436" cy="1036706"/>
              </a:xfrm>
              <a:prstGeom prst="rect">
                <a:avLst/>
              </a:prstGeom>
              <a:blipFill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8232661" y="2952329"/>
                <a:ext cx="2767249" cy="1036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6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61" y="2952329"/>
                <a:ext cx="2767249" cy="1036706"/>
              </a:xfrm>
              <a:prstGeom prst="rect">
                <a:avLst/>
              </a:prstGeom>
              <a:blipFill>
                <a:blip r:embed="rId7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1955213" y="1436124"/>
            <a:ext cx="6606766" cy="41457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445</Words>
  <Application>Microsoft Office PowerPoint</Application>
  <PresentationFormat>사용자 지정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biosensor1</cp:lastModifiedBy>
  <cp:revision>5</cp:revision>
  <dcterms:created xsi:type="dcterms:W3CDTF">2021-07-11T09:16:05Z</dcterms:created>
  <dcterms:modified xsi:type="dcterms:W3CDTF">2021-07-12T03:25:42Z</dcterms:modified>
</cp:coreProperties>
</file>