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338388"/>
            <a:ext cx="74009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13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2022-01-18T03:17:37Z</dcterms:modified>
</cp:coreProperties>
</file>