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blipFill>
                <a:blip r:embed="rId5"/>
                <a:stretch>
                  <a:fillRect t="-20000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40E495-8E0C-4340-BD55-B823DABF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7" y="836712"/>
            <a:ext cx="6940646" cy="51845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FFDC7-40D6-42B3-8954-0F8C1D8AB0BF}"/>
              </a:ext>
            </a:extLst>
          </p:cNvPr>
          <p:cNvCxnSpPr>
            <a:cxnSpLocks/>
          </p:cNvCxnSpPr>
          <p:nvPr/>
        </p:nvCxnSpPr>
        <p:spPr>
          <a:xfrm flipV="1">
            <a:off x="1763688" y="2132856"/>
            <a:ext cx="5976664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EA13A8-DAC8-4C32-8F3A-6B4FF085CC9A}"/>
              </a:ext>
            </a:extLst>
          </p:cNvPr>
          <p:cNvCxnSpPr>
            <a:cxnSpLocks/>
          </p:cNvCxnSpPr>
          <p:nvPr/>
        </p:nvCxnSpPr>
        <p:spPr>
          <a:xfrm flipV="1">
            <a:off x="2483768" y="1268760"/>
            <a:ext cx="4896544" cy="424847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501CA9-003F-43D5-A0FE-09075CD36583}"/>
              </a:ext>
            </a:extLst>
          </p:cNvPr>
          <p:cNvCxnSpPr>
            <a:cxnSpLocks/>
          </p:cNvCxnSpPr>
          <p:nvPr/>
        </p:nvCxnSpPr>
        <p:spPr>
          <a:xfrm flipV="1">
            <a:off x="1876727" y="1556792"/>
            <a:ext cx="5863625" cy="388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8F3B75A-9DEF-48A3-BFF7-95FFD0A7EF14}"/>
              </a:ext>
            </a:extLst>
          </p:cNvPr>
          <p:cNvSpPr/>
          <p:nvPr/>
        </p:nvSpPr>
        <p:spPr>
          <a:xfrm rot="19852682">
            <a:off x="5603209" y="1908133"/>
            <a:ext cx="432048" cy="1368152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C235-ED6D-492C-8584-20D913FC0E3F}"/>
              </a:ext>
            </a:extLst>
          </p:cNvPr>
          <p:cNvSpPr txBox="1"/>
          <p:nvPr/>
        </p:nvSpPr>
        <p:spPr>
          <a:xfrm>
            <a:off x="5373345" y="3582973"/>
            <a:ext cx="325241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중 어떤 모델이 데이터를 가장 잘 설명하는가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B21ADF-EABA-4E66-91D3-0D5583063D5F}"/>
              </a:ext>
            </a:extLst>
          </p:cNvPr>
          <p:cNvCxnSpPr/>
          <p:nvPr/>
        </p:nvCxnSpPr>
        <p:spPr>
          <a:xfrm>
            <a:off x="1351329" y="5342729"/>
            <a:ext cx="6336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59FEE5-BED4-4651-BD00-EAA5A7737346}"/>
              </a:ext>
            </a:extLst>
          </p:cNvPr>
          <p:cNvCxnSpPr/>
          <p:nvPr/>
        </p:nvCxnSpPr>
        <p:spPr>
          <a:xfrm flipV="1">
            <a:off x="1711369" y="1166265"/>
            <a:ext cx="0" cy="460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/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blipFill>
                <a:blip r:embed="rId2"/>
                <a:stretch>
                  <a:fillRect l="-6383" r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/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blipFill>
                <a:blip r:embed="rId3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/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blipFill>
                <a:blip r:embed="rId4"/>
                <a:stretch>
                  <a:fillRect l="-6383" r="-297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961042-5561-45F4-99EB-A94BD9385D8A}"/>
              </a:ext>
            </a:extLst>
          </p:cNvPr>
          <p:cNvCxnSpPr>
            <a:cxnSpLocks/>
            <a:stCxn id="14" idx="4"/>
            <a:endCxn id="36" idx="0"/>
          </p:cNvCxnSpPr>
          <p:nvPr/>
        </p:nvCxnSpPr>
        <p:spPr>
          <a:xfrm>
            <a:off x="4591689" y="1926126"/>
            <a:ext cx="0" cy="12176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38E5C8-A3D7-4264-AFAC-D0911CE45190}"/>
              </a:ext>
            </a:extLst>
          </p:cNvPr>
          <p:cNvCxnSpPr>
            <a:cxnSpLocks/>
          </p:cNvCxnSpPr>
          <p:nvPr/>
        </p:nvCxnSpPr>
        <p:spPr>
          <a:xfrm>
            <a:off x="6427893" y="2276872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500E02-9E70-4882-8C2A-8F4B1B363230}"/>
              </a:ext>
            </a:extLst>
          </p:cNvPr>
          <p:cNvCxnSpPr>
            <a:cxnSpLocks/>
          </p:cNvCxnSpPr>
          <p:nvPr/>
        </p:nvCxnSpPr>
        <p:spPr>
          <a:xfrm>
            <a:off x="6931949" y="1526305"/>
            <a:ext cx="0" cy="4625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A21F4-AFF8-4A4F-A324-AFB6241575A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35604" y="3591977"/>
            <a:ext cx="0" cy="701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6B528F-1ED2-4ACA-9950-6F11B78B80F5}"/>
              </a:ext>
            </a:extLst>
          </p:cNvPr>
          <p:cNvCxnSpPr>
            <a:cxnSpLocks/>
          </p:cNvCxnSpPr>
          <p:nvPr/>
        </p:nvCxnSpPr>
        <p:spPr>
          <a:xfrm>
            <a:off x="2611469" y="3645023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C9FB33-7396-460E-8201-AB7D16296814}"/>
              </a:ext>
            </a:extLst>
          </p:cNvPr>
          <p:cNvCxnSpPr/>
          <p:nvPr/>
        </p:nvCxnSpPr>
        <p:spPr>
          <a:xfrm flipV="1">
            <a:off x="1495346" y="1670321"/>
            <a:ext cx="6048672" cy="316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3278DB1-3F5C-4B17-A0B7-458D6E132C0A}"/>
              </a:ext>
            </a:extLst>
          </p:cNvPr>
          <p:cNvSpPr/>
          <p:nvPr/>
        </p:nvSpPr>
        <p:spPr>
          <a:xfrm>
            <a:off x="3758949" y="429396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5D9FEF-632F-4E48-B427-73207F9CDEF6}"/>
              </a:ext>
            </a:extLst>
          </p:cNvPr>
          <p:cNvSpPr/>
          <p:nvPr/>
        </p:nvSpPr>
        <p:spPr>
          <a:xfrm>
            <a:off x="2534814" y="3515322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789F34-2656-4659-A5AD-74BB5EA56F68}"/>
              </a:ext>
            </a:extLst>
          </p:cNvPr>
          <p:cNvSpPr/>
          <p:nvPr/>
        </p:nvSpPr>
        <p:spPr>
          <a:xfrm>
            <a:off x="4515034" y="177281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41828C-95DF-430A-8AD8-D9F89458C4EF}"/>
              </a:ext>
            </a:extLst>
          </p:cNvPr>
          <p:cNvSpPr/>
          <p:nvPr/>
        </p:nvSpPr>
        <p:spPr>
          <a:xfrm>
            <a:off x="6351238" y="2925814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0D6504-BE64-4EF9-A921-DD0B089E41E2}"/>
              </a:ext>
            </a:extLst>
          </p:cNvPr>
          <p:cNvSpPr/>
          <p:nvPr/>
        </p:nvSpPr>
        <p:spPr>
          <a:xfrm>
            <a:off x="6855294" y="1341638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/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/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/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blipFill>
                <a:blip r:embed="rId7"/>
                <a:stretch>
                  <a:fillRect t="-3279" r="-1710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80AE901C-BA7E-4DDA-9639-B7C61D8124E9}"/>
              </a:ext>
            </a:extLst>
          </p:cNvPr>
          <p:cNvSpPr/>
          <p:nvPr/>
        </p:nvSpPr>
        <p:spPr>
          <a:xfrm>
            <a:off x="4515034" y="3143825"/>
            <a:ext cx="153310" cy="153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83F8A8-3339-4F69-B7EB-A4A4FE3D0D7B}"/>
              </a:ext>
            </a:extLst>
          </p:cNvPr>
          <p:cNvGrpSpPr/>
          <p:nvPr/>
        </p:nvGrpSpPr>
        <p:grpSpPr>
          <a:xfrm flipH="1">
            <a:off x="4157722" y="1844824"/>
            <a:ext cx="311998" cy="1368152"/>
            <a:chOff x="4692050" y="1844824"/>
            <a:chExt cx="311998" cy="1368152"/>
          </a:xfrm>
        </p:grpSpPr>
        <p:sp>
          <p:nvSpPr>
            <p:cNvPr id="37" name="오른쪽 대괄호 36">
              <a:extLst>
                <a:ext uri="{FF2B5EF4-FFF2-40B4-BE49-F238E27FC236}">
                  <a16:creationId xmlns:a16="http://schemas.microsoft.com/office/drawing/2014/main" id="{DDC40175-2E1A-459A-B057-E55BF4669A59}"/>
                </a:ext>
              </a:extLst>
            </p:cNvPr>
            <p:cNvSpPr/>
            <p:nvPr/>
          </p:nvSpPr>
          <p:spPr>
            <a:xfrm>
              <a:off x="4692050" y="1844824"/>
              <a:ext cx="111732" cy="1368152"/>
            </a:xfrm>
            <a:prstGeom prst="rightBracket">
              <a:avLst>
                <a:gd name="adj" fmla="val 337961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D5D150-BF02-4DD5-9642-EEE8CAB3B080}"/>
                </a:ext>
              </a:extLst>
            </p:cNvPr>
            <p:cNvSpPr/>
            <p:nvPr/>
          </p:nvSpPr>
          <p:spPr>
            <a:xfrm>
              <a:off x="4716016" y="2204864"/>
              <a:ext cx="288032" cy="66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/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FC6B78-F8A9-4DFE-94B7-53CE3FC07B10}"/>
              </a:ext>
            </a:extLst>
          </p:cNvPr>
          <p:cNvCxnSpPr>
            <a:cxnSpLocks/>
          </p:cNvCxnSpPr>
          <p:nvPr/>
        </p:nvCxnSpPr>
        <p:spPr>
          <a:xfrm>
            <a:off x="4598688" y="5285968"/>
            <a:ext cx="0" cy="113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/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8E13285-5839-4BE4-A526-65E1F56CBBBB}"/>
              </a:ext>
            </a:extLst>
          </p:cNvPr>
          <p:cNvSpPr/>
          <p:nvPr/>
        </p:nvSpPr>
        <p:spPr>
          <a:xfrm>
            <a:off x="5177096" y="3018682"/>
            <a:ext cx="1346200" cy="758104"/>
          </a:xfrm>
          <a:custGeom>
            <a:avLst/>
            <a:gdLst>
              <a:gd name="connsiteX0" fmla="*/ 1346200 w 1346200"/>
              <a:gd name="connsiteY0" fmla="*/ 758104 h 758104"/>
              <a:gd name="connsiteX1" fmla="*/ 817880 w 1346200"/>
              <a:gd name="connsiteY1" fmla="*/ 1184 h 758104"/>
              <a:gd name="connsiteX2" fmla="*/ 477520 w 1346200"/>
              <a:gd name="connsiteY2" fmla="*/ 570144 h 758104"/>
              <a:gd name="connsiteX3" fmla="*/ 0 w 1346200"/>
              <a:gd name="connsiteY3" fmla="*/ 1184 h 75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758104">
                <a:moveTo>
                  <a:pt x="1346200" y="758104"/>
                </a:moveTo>
                <a:cubicBezTo>
                  <a:pt x="1154430" y="395307"/>
                  <a:pt x="962660" y="32511"/>
                  <a:pt x="817880" y="1184"/>
                </a:cubicBezTo>
                <a:cubicBezTo>
                  <a:pt x="673100" y="-30143"/>
                  <a:pt x="613833" y="570144"/>
                  <a:pt x="477520" y="570144"/>
                </a:cubicBezTo>
                <a:cubicBezTo>
                  <a:pt x="341207" y="570144"/>
                  <a:pt x="170603" y="285664"/>
                  <a:pt x="0" y="118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9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14</cp:revision>
  <dcterms:created xsi:type="dcterms:W3CDTF">2006-10-05T04:04:58Z</dcterms:created>
  <dcterms:modified xsi:type="dcterms:W3CDTF">2020-09-07T01:39:37Z</dcterms:modified>
</cp:coreProperties>
</file>