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9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3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5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4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0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9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4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1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3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8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048DF74-5E5E-4CB8-86FF-80D42183DF68}"/>
              </a:ext>
            </a:extLst>
          </p:cNvPr>
          <p:cNvCxnSpPr/>
          <p:nvPr/>
        </p:nvCxnSpPr>
        <p:spPr>
          <a:xfrm>
            <a:off x="1020932" y="4208016"/>
            <a:ext cx="72796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1934DE-E570-4214-9B15-4FA9BCADD148}"/>
              </a:ext>
            </a:extLst>
          </p:cNvPr>
          <p:cNvCxnSpPr/>
          <p:nvPr/>
        </p:nvCxnSpPr>
        <p:spPr>
          <a:xfrm>
            <a:off x="1473694" y="3968318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064F863-9824-4F7E-BC19-817AD5FCA1EC}"/>
              </a:ext>
            </a:extLst>
          </p:cNvPr>
          <p:cNvCxnSpPr/>
          <p:nvPr/>
        </p:nvCxnSpPr>
        <p:spPr>
          <a:xfrm>
            <a:off x="7510509" y="3968318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C6BEE3-45C9-48D2-8CBC-780F4116447E}"/>
              </a:ext>
            </a:extLst>
          </p:cNvPr>
          <p:cNvSpPr txBox="1"/>
          <p:nvPr/>
        </p:nvSpPr>
        <p:spPr>
          <a:xfrm>
            <a:off x="1145220" y="44832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현재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EF6EA-FFF8-40EF-93DB-618165D68796}"/>
              </a:ext>
            </a:extLst>
          </p:cNvPr>
          <p:cNvSpPr txBox="1"/>
          <p:nvPr/>
        </p:nvSpPr>
        <p:spPr>
          <a:xfrm>
            <a:off x="7107442" y="448322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년 뒤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127D0C-EC26-4CE3-9068-6F2B3AD119BB}"/>
              </a:ext>
            </a:extLst>
          </p:cNvPr>
          <p:cNvSpPr/>
          <p:nvPr/>
        </p:nvSpPr>
        <p:spPr>
          <a:xfrm>
            <a:off x="930105" y="2723945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E33B9DA-EB3B-4332-BE24-7BAF31F9546E}"/>
              </a:ext>
            </a:extLst>
          </p:cNvPr>
          <p:cNvSpPr/>
          <p:nvPr/>
        </p:nvSpPr>
        <p:spPr>
          <a:xfrm>
            <a:off x="6972229" y="2723945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E1F3B5-CFEE-43DC-820C-44C5297DF226}"/>
              </a:ext>
            </a:extLst>
          </p:cNvPr>
          <p:cNvSpPr/>
          <p:nvPr/>
        </p:nvSpPr>
        <p:spPr>
          <a:xfrm>
            <a:off x="6972229" y="1449092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51B0A6-A608-438D-B326-3F89E2B12E22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010105" y="1989092"/>
            <a:ext cx="4962124" cy="127485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3EB3377-48AC-42F8-A248-90C5D79C4507}"/>
              </a:ext>
            </a:extLst>
          </p:cNvPr>
          <p:cNvSpPr/>
          <p:nvPr/>
        </p:nvSpPr>
        <p:spPr>
          <a:xfrm rot="4455555">
            <a:off x="6682934" y="1923716"/>
            <a:ext cx="204550" cy="2599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01F5A2A-90DC-468D-9907-F0F5245331CC}"/>
              </a:ext>
            </a:extLst>
          </p:cNvPr>
          <p:cNvGrpSpPr/>
          <p:nvPr/>
        </p:nvGrpSpPr>
        <p:grpSpPr>
          <a:xfrm>
            <a:off x="2010105" y="3190432"/>
            <a:ext cx="4962124" cy="204550"/>
            <a:chOff x="2010105" y="3190432"/>
            <a:chExt cx="4962124" cy="204550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6DFE7F6-4576-450F-BD81-27F73D44137A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2010105" y="3263945"/>
              <a:ext cx="4962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658BCA55-3BE5-4DCD-9D17-A7B43D120E90}"/>
                </a:ext>
              </a:extLst>
            </p:cNvPr>
            <p:cNvSpPr/>
            <p:nvPr/>
          </p:nvSpPr>
          <p:spPr>
            <a:xfrm rot="5400000">
              <a:off x="6674760" y="3162735"/>
              <a:ext cx="204550" cy="2599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6DCD031-683C-41F3-BA61-A71BE26F4596}"/>
              </a:ext>
            </a:extLst>
          </p:cNvPr>
          <p:cNvSpPr txBox="1"/>
          <p:nvPr/>
        </p:nvSpPr>
        <p:spPr>
          <a:xfrm>
            <a:off x="1145220" y="503498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1</a:t>
            </a:r>
            <a:r>
              <a:rPr lang="ko-KR" altLang="en-US" sz="2400" b="1" dirty="0"/>
              <a:t>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F8A1E-4B47-431F-9794-CB83CF0275D2}"/>
              </a:ext>
            </a:extLst>
          </p:cNvPr>
          <p:cNvSpPr txBox="1"/>
          <p:nvPr/>
        </p:nvSpPr>
        <p:spPr>
          <a:xfrm>
            <a:off x="7186542" y="503498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ko-KR" altLang="en-US" sz="2400" b="1" dirty="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21024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048DF74-5E5E-4CB8-86FF-80D42183DF68}"/>
              </a:ext>
            </a:extLst>
          </p:cNvPr>
          <p:cNvCxnSpPr/>
          <p:nvPr/>
        </p:nvCxnSpPr>
        <p:spPr>
          <a:xfrm>
            <a:off x="1020932" y="5640576"/>
            <a:ext cx="72796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1934DE-E570-4214-9B15-4FA9BCADD148}"/>
              </a:ext>
            </a:extLst>
          </p:cNvPr>
          <p:cNvCxnSpPr/>
          <p:nvPr/>
        </p:nvCxnSpPr>
        <p:spPr>
          <a:xfrm>
            <a:off x="1473694" y="5400878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C6BEE3-45C9-48D2-8CBC-780F4116447E}"/>
              </a:ext>
            </a:extLst>
          </p:cNvPr>
          <p:cNvSpPr txBox="1"/>
          <p:nvPr/>
        </p:nvSpPr>
        <p:spPr>
          <a:xfrm>
            <a:off x="1145220" y="59157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현재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127D0C-EC26-4CE3-9068-6F2B3AD119BB}"/>
              </a:ext>
            </a:extLst>
          </p:cNvPr>
          <p:cNvSpPr/>
          <p:nvPr/>
        </p:nvSpPr>
        <p:spPr>
          <a:xfrm>
            <a:off x="945345" y="4171745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064F863-9824-4F7E-BC19-817AD5FCA1EC}"/>
              </a:ext>
            </a:extLst>
          </p:cNvPr>
          <p:cNvCxnSpPr/>
          <p:nvPr/>
        </p:nvCxnSpPr>
        <p:spPr>
          <a:xfrm>
            <a:off x="7510509" y="5400878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9EF6EA-FFF8-40EF-93DB-618165D68796}"/>
              </a:ext>
            </a:extLst>
          </p:cNvPr>
          <p:cNvSpPr txBox="1"/>
          <p:nvPr/>
        </p:nvSpPr>
        <p:spPr>
          <a:xfrm>
            <a:off x="7107442" y="591578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년 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E33B9DA-EB3B-4332-BE24-7BAF31F9546E}"/>
              </a:ext>
            </a:extLst>
          </p:cNvPr>
          <p:cNvSpPr/>
          <p:nvPr/>
        </p:nvSpPr>
        <p:spPr>
          <a:xfrm>
            <a:off x="6987469" y="4171745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E1F3B5-CFEE-43DC-820C-44C5297DF226}"/>
              </a:ext>
            </a:extLst>
          </p:cNvPr>
          <p:cNvSpPr/>
          <p:nvPr/>
        </p:nvSpPr>
        <p:spPr>
          <a:xfrm>
            <a:off x="7145869" y="3298392"/>
            <a:ext cx="763200" cy="76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0.5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92D3612-DC5E-4C36-9D13-0353C9060E14}"/>
              </a:ext>
            </a:extLst>
          </p:cNvPr>
          <p:cNvSpPr/>
          <p:nvPr/>
        </p:nvSpPr>
        <p:spPr>
          <a:xfrm>
            <a:off x="7145869" y="2421599"/>
            <a:ext cx="763200" cy="76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0.5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4726C9-1BC5-43C7-B04D-3F847854E625}"/>
              </a:ext>
            </a:extLst>
          </p:cNvPr>
          <p:cNvSpPr/>
          <p:nvPr/>
        </p:nvSpPr>
        <p:spPr>
          <a:xfrm>
            <a:off x="7257469" y="1774886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.25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602A4-7DDB-49E0-8A2C-B43D61452AC8}"/>
              </a:ext>
            </a:extLst>
          </p:cNvPr>
          <p:cNvSpPr txBox="1"/>
          <p:nvPr/>
        </p:nvSpPr>
        <p:spPr>
          <a:xfrm>
            <a:off x="7701181" y="158322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0.25</a:t>
            </a:r>
            <a:endParaRPr lang="ko-KR" altLang="en-US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5AE3287-1A33-4CA0-A988-68ABF63144AA}"/>
              </a:ext>
            </a:extLst>
          </p:cNvPr>
          <p:cNvSpPr/>
          <p:nvPr/>
        </p:nvSpPr>
        <p:spPr>
          <a:xfrm>
            <a:off x="3966407" y="4171745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D0CB17-0D43-409B-96FF-698980383B1E}"/>
              </a:ext>
            </a:extLst>
          </p:cNvPr>
          <p:cNvSpPr/>
          <p:nvPr/>
        </p:nvSpPr>
        <p:spPr>
          <a:xfrm>
            <a:off x="4124807" y="2421599"/>
            <a:ext cx="763200" cy="76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0.5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8879257-1E9C-4CF9-909B-3C89954AB66E}"/>
              </a:ext>
            </a:extLst>
          </p:cNvPr>
          <p:cNvCxnSpPr/>
          <p:nvPr/>
        </p:nvCxnSpPr>
        <p:spPr>
          <a:xfrm>
            <a:off x="4501350" y="5400878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493C71-E8DA-408C-BFAD-FA488F3C0B55}"/>
              </a:ext>
            </a:extLst>
          </p:cNvPr>
          <p:cNvSpPr txBox="1"/>
          <p:nvPr/>
        </p:nvSpPr>
        <p:spPr>
          <a:xfrm>
            <a:off x="3982867" y="591578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6</a:t>
            </a:r>
            <a:r>
              <a:rPr lang="ko-KR" altLang="en-US" dirty="0"/>
              <a:t>개월 뒤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3E2BAA-64E5-476A-88F6-4F5383FA428E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2025345" y="4711745"/>
            <a:ext cx="19410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82A3AE-E263-4C75-A63C-CE20D12F84DF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2025345" y="2803199"/>
            <a:ext cx="2099462" cy="19085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61EEFF-4013-447B-8701-7F38DDF5DE5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5046407" y="4711745"/>
            <a:ext cx="19410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B8CA02-3B79-4903-9C55-DF9BBEC4379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46407" y="3679992"/>
            <a:ext cx="2099462" cy="10317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94299E4-E676-4789-A502-FC15F8026D4A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4888007" y="2803199"/>
            <a:ext cx="22578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BA02A06-21B4-44C0-8C8D-819F5A3455DD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4888007" y="2044886"/>
            <a:ext cx="2369462" cy="75831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4885FF-3245-4E27-A2AD-F59C77832099}"/>
              </a:ext>
            </a:extLst>
          </p:cNvPr>
          <p:cNvSpPr txBox="1"/>
          <p:nvPr/>
        </p:nvSpPr>
        <p:spPr>
          <a:xfrm>
            <a:off x="1143617" y="6188451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r>
              <a:rPr lang="ko-KR" altLang="en-US" sz="2400" b="1" dirty="0"/>
              <a:t>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D6C427-FD09-48EE-B27A-E1E2C339828C}"/>
              </a:ext>
            </a:extLst>
          </p:cNvPr>
          <p:cNvSpPr txBox="1"/>
          <p:nvPr/>
        </p:nvSpPr>
        <p:spPr>
          <a:xfrm>
            <a:off x="4052617" y="6188451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1.5</a:t>
            </a:r>
            <a:r>
              <a:rPr lang="ko-KR" altLang="en-US" sz="2400" b="1" dirty="0"/>
              <a:t>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A75129-A7BE-4672-B8DD-C1F3796A83EF}"/>
              </a:ext>
            </a:extLst>
          </p:cNvPr>
          <p:cNvSpPr txBox="1"/>
          <p:nvPr/>
        </p:nvSpPr>
        <p:spPr>
          <a:xfrm>
            <a:off x="6985736" y="6188451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2.25</a:t>
            </a:r>
            <a:r>
              <a:rPr lang="ko-KR" altLang="en-US" sz="2400" b="1" dirty="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35762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048DF74-5E5E-4CB8-86FF-80D42183DF68}"/>
              </a:ext>
            </a:extLst>
          </p:cNvPr>
          <p:cNvCxnSpPr/>
          <p:nvPr/>
        </p:nvCxnSpPr>
        <p:spPr>
          <a:xfrm>
            <a:off x="1075885" y="5509305"/>
            <a:ext cx="70655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1934DE-E570-4214-9B15-4FA9BCADD148}"/>
              </a:ext>
            </a:extLst>
          </p:cNvPr>
          <p:cNvCxnSpPr/>
          <p:nvPr/>
        </p:nvCxnSpPr>
        <p:spPr>
          <a:xfrm>
            <a:off x="1515331" y="5281240"/>
            <a:ext cx="0" cy="489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C6BEE3-45C9-48D2-8CBC-780F4116447E}"/>
              </a:ext>
            </a:extLst>
          </p:cNvPr>
          <p:cNvSpPr txBox="1"/>
          <p:nvPr/>
        </p:nvSpPr>
        <p:spPr>
          <a:xfrm>
            <a:off x="1212661" y="577115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현재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127D0C-EC26-4CE3-9068-6F2B3AD119BB}"/>
              </a:ext>
            </a:extLst>
          </p:cNvPr>
          <p:cNvSpPr/>
          <p:nvPr/>
        </p:nvSpPr>
        <p:spPr>
          <a:xfrm>
            <a:off x="1002521" y="4111762"/>
            <a:ext cx="1048237" cy="10275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r>
              <a:rPr lang="ko-KR" altLang="en-US" sz="2400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064F863-9824-4F7E-BC19-817AD5FCA1EC}"/>
              </a:ext>
            </a:extLst>
          </p:cNvPr>
          <p:cNvCxnSpPr/>
          <p:nvPr/>
        </p:nvCxnSpPr>
        <p:spPr>
          <a:xfrm>
            <a:off x="7374604" y="5281240"/>
            <a:ext cx="0" cy="489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9EF6EA-FFF8-40EF-93DB-618165D68796}"/>
              </a:ext>
            </a:extLst>
          </p:cNvPr>
          <p:cNvSpPr txBox="1"/>
          <p:nvPr/>
        </p:nvSpPr>
        <p:spPr>
          <a:xfrm>
            <a:off x="7006654" y="577115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1</a:t>
            </a:r>
            <a:r>
              <a:rPr lang="ko-KR" altLang="en-US" sz="1600" dirty="0"/>
              <a:t>년 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E33B9DA-EB3B-4332-BE24-7BAF31F9546E}"/>
              </a:ext>
            </a:extLst>
          </p:cNvPr>
          <p:cNvSpPr/>
          <p:nvPr/>
        </p:nvSpPr>
        <p:spPr>
          <a:xfrm>
            <a:off x="6866947" y="4111762"/>
            <a:ext cx="1048237" cy="10275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r>
              <a:rPr lang="ko-KR" altLang="en-US" sz="24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E1F3B5-CFEE-43DC-820C-44C5297DF226}"/>
              </a:ext>
            </a:extLst>
          </p:cNvPr>
          <p:cNvSpPr/>
          <p:nvPr/>
        </p:nvSpPr>
        <p:spPr>
          <a:xfrm>
            <a:off x="5235344" y="2853716"/>
            <a:ext cx="401824" cy="3939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92D3612-DC5E-4C36-9D13-0353C9060E14}"/>
              </a:ext>
            </a:extLst>
          </p:cNvPr>
          <p:cNvSpPr/>
          <p:nvPr/>
        </p:nvSpPr>
        <p:spPr>
          <a:xfrm>
            <a:off x="5235344" y="1739247"/>
            <a:ext cx="401824" cy="3939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4726C9-1BC5-43C7-B04D-3F847854E625}"/>
              </a:ext>
            </a:extLst>
          </p:cNvPr>
          <p:cNvSpPr/>
          <p:nvPr/>
        </p:nvSpPr>
        <p:spPr>
          <a:xfrm>
            <a:off x="5313962" y="784196"/>
            <a:ext cx="244589" cy="2397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5AE3287-1A33-4CA0-A988-68ABF63144AA}"/>
              </a:ext>
            </a:extLst>
          </p:cNvPr>
          <p:cNvSpPr/>
          <p:nvPr/>
        </p:nvSpPr>
        <p:spPr>
          <a:xfrm>
            <a:off x="2957329" y="4111762"/>
            <a:ext cx="1048237" cy="10275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r>
              <a:rPr lang="ko-KR" altLang="en-US" sz="24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D0CB17-0D43-409B-96FF-698980383B1E}"/>
              </a:ext>
            </a:extLst>
          </p:cNvPr>
          <p:cNvSpPr/>
          <p:nvPr/>
        </p:nvSpPr>
        <p:spPr>
          <a:xfrm>
            <a:off x="3280536" y="1739247"/>
            <a:ext cx="401824" cy="3939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8879257-1E9C-4CF9-909B-3C89954AB66E}"/>
              </a:ext>
            </a:extLst>
          </p:cNvPr>
          <p:cNvCxnSpPr/>
          <p:nvPr/>
        </p:nvCxnSpPr>
        <p:spPr>
          <a:xfrm>
            <a:off x="3476540" y="5281240"/>
            <a:ext cx="0" cy="489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493C71-E8DA-408C-BFAD-FA488F3C0B55}"/>
              </a:ext>
            </a:extLst>
          </p:cNvPr>
          <p:cNvSpPr txBox="1"/>
          <p:nvPr/>
        </p:nvSpPr>
        <p:spPr>
          <a:xfrm>
            <a:off x="3005998" y="5771155"/>
            <a:ext cx="950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4</a:t>
            </a:r>
            <a:r>
              <a:rPr lang="ko-KR" altLang="en-US" sz="1600" dirty="0"/>
              <a:t>개월 뒤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7CE0826-8DFF-406A-B72E-5AB481ECA150}"/>
              </a:ext>
            </a:extLst>
          </p:cNvPr>
          <p:cNvSpPr/>
          <p:nvPr/>
        </p:nvSpPr>
        <p:spPr>
          <a:xfrm>
            <a:off x="4912137" y="4111762"/>
            <a:ext cx="1048237" cy="10275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r>
              <a:rPr lang="ko-KR" altLang="en-US" sz="2400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A6E630A-B055-4F15-9D8E-71575DF75526}"/>
              </a:ext>
            </a:extLst>
          </p:cNvPr>
          <p:cNvCxnSpPr/>
          <p:nvPr/>
        </p:nvCxnSpPr>
        <p:spPr>
          <a:xfrm>
            <a:off x="5431348" y="5281240"/>
            <a:ext cx="0" cy="489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C5C25F-D412-40E1-AE7E-770066AD61F6}"/>
              </a:ext>
            </a:extLst>
          </p:cNvPr>
          <p:cNvSpPr txBox="1"/>
          <p:nvPr/>
        </p:nvSpPr>
        <p:spPr>
          <a:xfrm>
            <a:off x="4960806" y="5771155"/>
            <a:ext cx="950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8</a:t>
            </a:r>
            <a:r>
              <a:rPr lang="ko-KR" altLang="en-US" sz="1600" dirty="0"/>
              <a:t>개월 뒤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C31660C-627A-41E7-B52D-57D8B94DE146}"/>
              </a:ext>
            </a:extLst>
          </p:cNvPr>
          <p:cNvSpPr/>
          <p:nvPr/>
        </p:nvSpPr>
        <p:spPr>
          <a:xfrm>
            <a:off x="7190153" y="3480098"/>
            <a:ext cx="401824" cy="3939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12B89BB-4323-413C-B235-A5043E575B8F}"/>
              </a:ext>
            </a:extLst>
          </p:cNvPr>
          <p:cNvSpPr/>
          <p:nvPr/>
        </p:nvSpPr>
        <p:spPr>
          <a:xfrm>
            <a:off x="7190153" y="2853716"/>
            <a:ext cx="401824" cy="3939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9ADC968-8E1B-447B-BA4B-0F0A8A636EB0}"/>
              </a:ext>
            </a:extLst>
          </p:cNvPr>
          <p:cNvSpPr/>
          <p:nvPr/>
        </p:nvSpPr>
        <p:spPr>
          <a:xfrm>
            <a:off x="7268771" y="2370910"/>
            <a:ext cx="244589" cy="2397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CA51D93-76B8-4672-9CD6-FA34364B4528}"/>
              </a:ext>
            </a:extLst>
          </p:cNvPr>
          <p:cNvSpPr/>
          <p:nvPr/>
        </p:nvSpPr>
        <p:spPr>
          <a:xfrm>
            <a:off x="7190153" y="1739247"/>
            <a:ext cx="401824" cy="3939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C064D83-926E-48EC-A464-D06BAA262E34}"/>
              </a:ext>
            </a:extLst>
          </p:cNvPr>
          <p:cNvSpPr/>
          <p:nvPr/>
        </p:nvSpPr>
        <p:spPr>
          <a:xfrm>
            <a:off x="7268771" y="1261722"/>
            <a:ext cx="244589" cy="2397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E1D5BBB-207E-4426-8639-4C4DCA485669}"/>
              </a:ext>
            </a:extLst>
          </p:cNvPr>
          <p:cNvSpPr/>
          <p:nvPr/>
        </p:nvSpPr>
        <p:spPr>
          <a:xfrm>
            <a:off x="7268771" y="784196"/>
            <a:ext cx="244589" cy="2397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2945E18-D277-4C9C-AD44-8DC113115BB5}"/>
              </a:ext>
            </a:extLst>
          </p:cNvPr>
          <p:cNvSpPr/>
          <p:nvPr/>
        </p:nvSpPr>
        <p:spPr>
          <a:xfrm>
            <a:off x="7356124" y="477935"/>
            <a:ext cx="69882" cy="685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513CA63-E87D-435C-AB53-66F3EC906B5F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2050758" y="1936201"/>
            <a:ext cx="1229777" cy="268935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BF6BBB7-074D-421B-BFDF-3CC52BD115F3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050758" y="4625554"/>
            <a:ext cx="9065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363F537-1898-4552-A65D-4B36CF140902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4005567" y="4625554"/>
            <a:ext cx="9065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5DE8531-A6BE-48BC-A5F8-6DF361EAAC20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4005567" y="3050670"/>
            <a:ext cx="1229777" cy="157488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A0B5CAE-BD58-4F56-98E2-A8F1D5B293AD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3682360" y="1936201"/>
            <a:ext cx="15529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00BDD56-0349-45B6-8F96-900BC78C4667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682360" y="904081"/>
            <a:ext cx="1631602" cy="10321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C1CF605-4CE4-4D8A-90F7-94DB0A56196E}"/>
              </a:ext>
            </a:extLst>
          </p:cNvPr>
          <p:cNvCxnSpPr>
            <a:cxnSpLocks/>
            <a:stCxn id="26" idx="6"/>
            <a:endCxn id="12" idx="2"/>
          </p:cNvCxnSpPr>
          <p:nvPr/>
        </p:nvCxnSpPr>
        <p:spPr>
          <a:xfrm>
            <a:off x="5960375" y="4625554"/>
            <a:ext cx="9065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C775339-14D9-49D3-83F1-5984340C9FB0}"/>
              </a:ext>
            </a:extLst>
          </p:cNvPr>
          <p:cNvCxnSpPr>
            <a:cxnSpLocks/>
            <a:stCxn id="26" idx="6"/>
            <a:endCxn id="40" idx="2"/>
          </p:cNvCxnSpPr>
          <p:nvPr/>
        </p:nvCxnSpPr>
        <p:spPr>
          <a:xfrm flipV="1">
            <a:off x="5960375" y="3677052"/>
            <a:ext cx="1229778" cy="948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2FA6B00-AF2D-4A7D-B65E-9A4F21F2D45E}"/>
              </a:ext>
            </a:extLst>
          </p:cNvPr>
          <p:cNvCxnSpPr>
            <a:cxnSpLocks/>
            <a:stCxn id="13" idx="6"/>
            <a:endCxn id="41" idx="2"/>
          </p:cNvCxnSpPr>
          <p:nvPr/>
        </p:nvCxnSpPr>
        <p:spPr>
          <a:xfrm>
            <a:off x="5637168" y="3050670"/>
            <a:ext cx="15529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6348C18-7CCA-48DB-8A79-A43FFB592C2B}"/>
              </a:ext>
            </a:extLst>
          </p:cNvPr>
          <p:cNvCxnSpPr>
            <a:cxnSpLocks/>
            <a:stCxn id="13" idx="6"/>
            <a:endCxn id="43" idx="2"/>
          </p:cNvCxnSpPr>
          <p:nvPr/>
        </p:nvCxnSpPr>
        <p:spPr>
          <a:xfrm flipV="1">
            <a:off x="5637168" y="2490795"/>
            <a:ext cx="1631603" cy="5598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CE05B15-1350-43AB-B277-E522A265359F}"/>
              </a:ext>
            </a:extLst>
          </p:cNvPr>
          <p:cNvCxnSpPr>
            <a:cxnSpLocks/>
            <a:stCxn id="21" idx="6"/>
            <a:endCxn id="49" idx="2"/>
          </p:cNvCxnSpPr>
          <p:nvPr/>
        </p:nvCxnSpPr>
        <p:spPr>
          <a:xfrm>
            <a:off x="5637168" y="1936201"/>
            <a:ext cx="15529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BA61633-C151-4B26-B735-A07FCB4BBDD2}"/>
              </a:ext>
            </a:extLst>
          </p:cNvPr>
          <p:cNvCxnSpPr>
            <a:cxnSpLocks/>
            <a:stCxn id="21" idx="6"/>
            <a:endCxn id="50" idx="2"/>
          </p:cNvCxnSpPr>
          <p:nvPr/>
        </p:nvCxnSpPr>
        <p:spPr>
          <a:xfrm flipV="1">
            <a:off x="5637168" y="1381606"/>
            <a:ext cx="1631603" cy="5545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24A3D39-70E4-49D0-8776-703663A9A375}"/>
              </a:ext>
            </a:extLst>
          </p:cNvPr>
          <p:cNvCxnSpPr>
            <a:cxnSpLocks/>
            <a:stCxn id="22" idx="6"/>
            <a:endCxn id="51" idx="2"/>
          </p:cNvCxnSpPr>
          <p:nvPr/>
        </p:nvCxnSpPr>
        <p:spPr>
          <a:xfrm>
            <a:off x="5558550" y="904081"/>
            <a:ext cx="171022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70BED83-D7E8-488D-AA58-9510AA878464}"/>
              </a:ext>
            </a:extLst>
          </p:cNvPr>
          <p:cNvCxnSpPr>
            <a:cxnSpLocks/>
            <a:stCxn id="22" idx="6"/>
            <a:endCxn id="52" idx="2"/>
          </p:cNvCxnSpPr>
          <p:nvPr/>
        </p:nvCxnSpPr>
        <p:spPr>
          <a:xfrm flipV="1">
            <a:off x="5558550" y="512187"/>
            <a:ext cx="1797574" cy="3918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0BFB9A8-8BB5-41CE-90BD-9460839C97C5}"/>
              </a:ext>
            </a:extLst>
          </p:cNvPr>
          <p:cNvSpPr txBox="1"/>
          <p:nvPr/>
        </p:nvSpPr>
        <p:spPr>
          <a:xfrm>
            <a:off x="2914669" y="1549900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1/3</a:t>
            </a:r>
            <a:endParaRPr lang="ko-KR" alt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6FE0B13-9327-4367-9D09-6853C1D34E6E}"/>
              </a:ext>
            </a:extLst>
          </p:cNvPr>
          <p:cNvSpPr txBox="1"/>
          <p:nvPr/>
        </p:nvSpPr>
        <p:spPr>
          <a:xfrm>
            <a:off x="4833521" y="2665497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1/3</a:t>
            </a:r>
            <a:endParaRPr lang="ko-KR" alt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D0A4B3-26B9-4945-8F53-8C25B4D64404}"/>
              </a:ext>
            </a:extLst>
          </p:cNvPr>
          <p:cNvSpPr txBox="1"/>
          <p:nvPr/>
        </p:nvSpPr>
        <p:spPr>
          <a:xfrm>
            <a:off x="4833521" y="1536698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1/3</a:t>
            </a:r>
            <a:endParaRPr lang="ko-KR" alt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F454B9-4113-4F46-9006-63043F22B9EA}"/>
              </a:ext>
            </a:extLst>
          </p:cNvPr>
          <p:cNvSpPr txBox="1"/>
          <p:nvPr/>
        </p:nvSpPr>
        <p:spPr>
          <a:xfrm>
            <a:off x="6775252" y="1536698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1/3</a:t>
            </a:r>
            <a:endParaRPr lang="ko-KR" alt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0AB2A6E-E783-4708-A0AD-F36EF35F4A0B}"/>
              </a:ext>
            </a:extLst>
          </p:cNvPr>
          <p:cNvSpPr txBox="1"/>
          <p:nvPr/>
        </p:nvSpPr>
        <p:spPr>
          <a:xfrm>
            <a:off x="6775252" y="2639320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1/3</a:t>
            </a:r>
            <a:endParaRPr lang="ko-KR" alt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51B5F3-EB3D-48AE-8A5D-C527C4BA0DC8}"/>
              </a:ext>
            </a:extLst>
          </p:cNvPr>
          <p:cNvSpPr txBox="1"/>
          <p:nvPr/>
        </p:nvSpPr>
        <p:spPr>
          <a:xfrm>
            <a:off x="6775252" y="3278734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1/3</a:t>
            </a:r>
            <a:endParaRPr lang="ko-KR" alt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A64CDF-8A37-416B-96B5-E0A9C100F259}"/>
              </a:ext>
            </a:extLst>
          </p:cNvPr>
          <p:cNvSpPr txBox="1"/>
          <p:nvPr/>
        </p:nvSpPr>
        <p:spPr>
          <a:xfrm>
            <a:off x="7431444" y="2204427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1/9</a:t>
            </a:r>
            <a:endParaRPr lang="ko-KR" altLang="en-US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0BDC998-6386-4FEB-A6F3-00F256693A59}"/>
              </a:ext>
            </a:extLst>
          </p:cNvPr>
          <p:cNvSpPr txBox="1"/>
          <p:nvPr/>
        </p:nvSpPr>
        <p:spPr>
          <a:xfrm>
            <a:off x="7431444" y="1081317"/>
            <a:ext cx="493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1/9</a:t>
            </a:r>
            <a:endParaRPr lang="ko-KR" alt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8A7A659-7196-4C13-AB91-3EDB1AA42F7D}"/>
              </a:ext>
            </a:extLst>
          </p:cNvPr>
          <p:cNvSpPr txBox="1"/>
          <p:nvPr/>
        </p:nvSpPr>
        <p:spPr>
          <a:xfrm>
            <a:off x="7431444" y="615782"/>
            <a:ext cx="493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1/9</a:t>
            </a:r>
            <a:endParaRPr lang="ko-KR" alt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1EF3D97-EBB4-4626-A205-A3263E2689FC}"/>
              </a:ext>
            </a:extLst>
          </p:cNvPr>
          <p:cNvSpPr txBox="1"/>
          <p:nvPr/>
        </p:nvSpPr>
        <p:spPr>
          <a:xfrm>
            <a:off x="7431444" y="226153"/>
            <a:ext cx="71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1/27</a:t>
            </a:r>
            <a:endParaRPr lang="ko-KR" alt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688A2A5-50D7-450E-BB6F-EEF8235B7AF5}"/>
              </a:ext>
            </a:extLst>
          </p:cNvPr>
          <p:cNvSpPr txBox="1"/>
          <p:nvPr/>
        </p:nvSpPr>
        <p:spPr>
          <a:xfrm>
            <a:off x="1143617" y="6188451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r>
              <a:rPr lang="ko-KR" altLang="en-US" sz="2400" b="1" dirty="0"/>
              <a:t>원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C7ABBCF-E8BA-45A6-8015-8C157FDBEEEB}"/>
              </a:ext>
            </a:extLst>
          </p:cNvPr>
          <p:cNvSpPr txBox="1"/>
          <p:nvPr/>
        </p:nvSpPr>
        <p:spPr>
          <a:xfrm>
            <a:off x="2949734" y="6188451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1.33</a:t>
            </a:r>
            <a:r>
              <a:rPr lang="ko-KR" altLang="en-US" sz="2400" b="1" dirty="0"/>
              <a:t>원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203B578-6171-4E4C-AE1D-13D494C93430}"/>
              </a:ext>
            </a:extLst>
          </p:cNvPr>
          <p:cNvSpPr txBox="1"/>
          <p:nvPr/>
        </p:nvSpPr>
        <p:spPr>
          <a:xfrm>
            <a:off x="4918317" y="6188451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1.78</a:t>
            </a:r>
            <a:r>
              <a:rPr lang="ko-KR" altLang="en-US" sz="2400" b="1" dirty="0"/>
              <a:t>원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D32520-34B1-442A-BC1B-40BC274E44CD}"/>
              </a:ext>
            </a:extLst>
          </p:cNvPr>
          <p:cNvSpPr txBox="1"/>
          <p:nvPr/>
        </p:nvSpPr>
        <p:spPr>
          <a:xfrm>
            <a:off x="4833521" y="615782"/>
            <a:ext cx="493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1/9</a:t>
            </a:r>
            <a:endParaRPr lang="ko-KR" altLang="en-US" sz="16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836F299-D0AF-4B50-87E3-4F3291D6A51F}"/>
              </a:ext>
            </a:extLst>
          </p:cNvPr>
          <p:cNvSpPr txBox="1"/>
          <p:nvPr/>
        </p:nvSpPr>
        <p:spPr>
          <a:xfrm>
            <a:off x="6854269" y="6188451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2.37</a:t>
            </a:r>
            <a:r>
              <a:rPr lang="ko-KR" altLang="en-US" sz="2400" b="1" dirty="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79975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76</Words>
  <Application>Microsoft Office PowerPoint</Application>
  <PresentationFormat>화면 슬라이드 쇼(4:3)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4</cp:revision>
  <dcterms:created xsi:type="dcterms:W3CDTF">2019-09-07T02:00:36Z</dcterms:created>
  <dcterms:modified xsi:type="dcterms:W3CDTF">2019-09-07T02:33:13Z</dcterms:modified>
</cp:coreProperties>
</file>