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27073" y="3298195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73" y="3298195"/>
                <a:ext cx="66402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31476" y="2780928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=1.0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476" y="2780928"/>
                <a:ext cx="664028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91516" y="2204864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=1.5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16" y="2204864"/>
                <a:ext cx="664028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3398323" y="4103850"/>
            <a:ext cx="385446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blipFill rotWithShape="1">
                <a:blip r:embed="rId8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>
            <a:off x="3512530" y="453037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4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6623615">
            <a:off x="4014589" y="2993509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8972218">
            <a:off x="4876000" y="2721534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2784490">
            <a:off x="5304031" y="287260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5428046" y="3310566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8566251">
            <a:off x="4883142" y="383512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343206">
            <a:off x="3903336" y="3836807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/>
                  <a:t>에서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43525"/>
            <a:ext cx="4764113" cy="35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643525"/>
            <a:ext cx="4764113" cy="35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082796" y="3186684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42848" y="2276872"/>
                <a:ext cx="1438727" cy="2195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행렬을 통한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선형변</a:t>
                </a:r>
                <a:r>
                  <a:rPr lang="ko-KR" altLang="en-US" dirty="0"/>
                  <a:t>환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48" y="2276872"/>
                <a:ext cx="1438727" cy="2195794"/>
              </a:xfrm>
              <a:prstGeom prst="rect">
                <a:avLst/>
              </a:prstGeom>
              <a:blipFill rotWithShape="1">
                <a:blip r:embed="rId4"/>
                <a:stretch>
                  <a:fillRect l="-3390" r="-2119" b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87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988" y="1433513"/>
            <a:ext cx="9705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26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400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4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3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129</Words>
  <Application>Microsoft Office PowerPoint</Application>
  <PresentationFormat>화면 슬라이드 쇼(4:3)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20</cp:revision>
  <dcterms:created xsi:type="dcterms:W3CDTF">2006-10-05T04:04:58Z</dcterms:created>
  <dcterms:modified xsi:type="dcterms:W3CDTF">2021-06-21T00:51:07Z</dcterms:modified>
</cp:coreProperties>
</file>