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29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51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2745"/>
            <a:ext cx="3526848" cy="264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95" y="4516085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481" y="4516085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66" y="4516085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51" y="4516085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16085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71" y="2924944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7" y="2924944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42" y="2924944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27" y="2924944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1502584" cy="157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덧셈 기호 7"/>
          <p:cNvSpPr/>
          <p:nvPr/>
        </p:nvSpPr>
        <p:spPr>
          <a:xfrm>
            <a:off x="1686958" y="3602066"/>
            <a:ext cx="216024" cy="216024"/>
          </a:xfrm>
          <a:prstGeom prst="mathPlus">
            <a:avLst>
              <a:gd name="adj1" fmla="val 12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덧셈 기호 18"/>
          <p:cNvSpPr/>
          <p:nvPr/>
        </p:nvSpPr>
        <p:spPr>
          <a:xfrm>
            <a:off x="3428411" y="3602066"/>
            <a:ext cx="216024" cy="216024"/>
          </a:xfrm>
          <a:prstGeom prst="mathPlus">
            <a:avLst>
              <a:gd name="adj1" fmla="val 12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덧셈 기호 19"/>
          <p:cNvSpPr/>
          <p:nvPr/>
        </p:nvSpPr>
        <p:spPr>
          <a:xfrm>
            <a:off x="5168791" y="3602066"/>
            <a:ext cx="216024" cy="216024"/>
          </a:xfrm>
          <a:prstGeom prst="mathPlus">
            <a:avLst>
              <a:gd name="adj1" fmla="val 12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덧셈 기호 20"/>
          <p:cNvSpPr/>
          <p:nvPr/>
        </p:nvSpPr>
        <p:spPr>
          <a:xfrm>
            <a:off x="6910244" y="3602066"/>
            <a:ext cx="216024" cy="216024"/>
          </a:xfrm>
          <a:prstGeom prst="mathPlus">
            <a:avLst>
              <a:gd name="adj1" fmla="val 12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덧셈 기호 21"/>
          <p:cNvSpPr/>
          <p:nvPr/>
        </p:nvSpPr>
        <p:spPr>
          <a:xfrm>
            <a:off x="8667355" y="3602066"/>
            <a:ext cx="216024" cy="216024"/>
          </a:xfrm>
          <a:prstGeom prst="mathPlus">
            <a:avLst>
              <a:gd name="adj1" fmla="val 12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덧셈 기호 22"/>
          <p:cNvSpPr/>
          <p:nvPr/>
        </p:nvSpPr>
        <p:spPr>
          <a:xfrm>
            <a:off x="1883340" y="5193207"/>
            <a:ext cx="216024" cy="216024"/>
          </a:xfrm>
          <a:prstGeom prst="mathPlus">
            <a:avLst>
              <a:gd name="adj1" fmla="val 12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덧셈 기호 23"/>
          <p:cNvSpPr/>
          <p:nvPr/>
        </p:nvSpPr>
        <p:spPr>
          <a:xfrm>
            <a:off x="3624793" y="5193207"/>
            <a:ext cx="216024" cy="216024"/>
          </a:xfrm>
          <a:prstGeom prst="mathPlus">
            <a:avLst>
              <a:gd name="adj1" fmla="val 12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365173" y="5193207"/>
            <a:ext cx="216024" cy="216024"/>
          </a:xfrm>
          <a:prstGeom prst="mathPlus">
            <a:avLst>
              <a:gd name="adj1" fmla="val 12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덧셈 기호 25"/>
          <p:cNvSpPr/>
          <p:nvPr/>
        </p:nvSpPr>
        <p:spPr>
          <a:xfrm>
            <a:off x="7106626" y="5193207"/>
            <a:ext cx="216024" cy="216024"/>
          </a:xfrm>
          <a:prstGeom prst="mathPlus">
            <a:avLst>
              <a:gd name="adj1" fmla="val 12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>
            <a:off x="5787786" y="967324"/>
            <a:ext cx="914400" cy="914400"/>
          </a:xfrm>
          <a:prstGeom prst="mathEqual">
            <a:avLst>
              <a:gd name="adj1" fmla="val 13143"/>
              <a:gd name="adj2" fmla="val 117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2020-11-19T01:28:34Z</dcterms:modified>
</cp:coreProperties>
</file>