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052736"/>
            <a:ext cx="3852428" cy="385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2736"/>
            <a:ext cx="3852428" cy="385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9836" y="4766499"/>
                <a:ext cx="319189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u="sng" dirty="0" smtClean="0">
                    <a:latin typeface="제주고딕" pitchFamily="2" charset="-127"/>
                    <a:ea typeface="제주고딕" pitchFamily="2" charset="-127"/>
                  </a:rPr>
                  <a:t>원점을 지나는 직선</a:t>
                </a:r>
                <a:endParaRPr lang="en-US" altLang="ko-KR" u="sng" dirty="0" smtClean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</a:rPr>
                  <a:t>두 벡터의 덧셈 및 스칼라곱셈이</a:t>
                </a:r>
                <a:endParaRPr lang="en-US" altLang="ko-KR" dirty="0" smtClean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</a:rPr>
                  <a:t>직선 내에 닫혀 있음</a:t>
                </a:r>
                <a:endParaRPr lang="en-US" altLang="ko-KR" dirty="0" smtClean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en-US" altLang="ko-KR" dirty="0" smtClean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 </a:t>
                </a:r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벡터 공간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</a:rPr>
                  <a:t>의 부분 공간</a:t>
                </a:r>
                <a:endParaRPr lang="ko-KR" altLang="en-US" dirty="0">
                  <a:latin typeface="제주고딕" pitchFamily="2" charset="-127"/>
                  <a:ea typeface="제주고딕" pitchFamily="2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36" y="4766499"/>
                <a:ext cx="3191899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336" t="-2030" r="-1527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81081" y="4766499"/>
                <a:ext cx="363426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u="sng" dirty="0" smtClean="0">
                    <a:latin typeface="제주고딕" pitchFamily="2" charset="-127"/>
                    <a:ea typeface="제주고딕" pitchFamily="2" charset="-127"/>
                  </a:rPr>
                  <a:t>원점을 지나지 않는 직선</a:t>
                </a:r>
                <a:endParaRPr lang="en-US" altLang="ko-KR" u="sng" dirty="0" smtClean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</a:rPr>
                  <a:t>두 벡터의 덧셈 및 스칼라 곱셈이</a:t>
                </a:r>
                <a:endParaRPr lang="en-US" altLang="ko-KR" dirty="0" smtClean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직선 밖에 존재하게 됨</a:t>
                </a:r>
                <a:endParaRPr lang="en-US" altLang="ko-KR" dirty="0" smtClean="0">
                  <a:latin typeface="제주고딕" pitchFamily="2" charset="-127"/>
                  <a:ea typeface="제주고딕" pitchFamily="2" charset="-127"/>
                  <a:sym typeface="Wingdings" pitchFamily="2" charset="2"/>
                </a:endParaRPr>
              </a:p>
              <a:p>
                <a:pPr algn="ctr"/>
                <a:r>
                  <a:rPr lang="en-US" altLang="ko-KR" dirty="0" smtClean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 </a:t>
                </a:r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벡터 공간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</a:rPr>
                  <a:t>의 부분 공간이 아님</a:t>
                </a:r>
                <a:endParaRPr lang="ko-KR" altLang="en-US" dirty="0">
                  <a:latin typeface="제주고딕" pitchFamily="2" charset="-127"/>
                  <a:ea typeface="제주고딕" pitchFamily="2" charset="-127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081" y="4766499"/>
                <a:ext cx="3634265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1174" t="-2030" r="-839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72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blipFill rotWithShape="1">
                <a:blip r:embed="rId5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01218" y="4653137"/>
                <a:ext cx="1881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의 행공간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218" y="4653137"/>
                <a:ext cx="188128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913" t="-8197" r="-194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V="1">
            <a:off x="3341860" y="3933057"/>
            <a:ext cx="222029" cy="7200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5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92080" y="1735331"/>
                <a:ext cx="477758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735331"/>
                <a:ext cx="477758" cy="450188"/>
              </a:xfrm>
              <a:prstGeom prst="rect">
                <a:avLst/>
              </a:prstGeom>
              <a:blipFill rotWithShape="1"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blipFill rotWithShape="1">
                <a:blip r:embed="rId4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90763" y="3735665"/>
                <a:ext cx="1881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의 열공간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763" y="3735665"/>
                <a:ext cx="188128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22" t="-8333" r="-227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8" idx="2"/>
          </p:cNvCxnSpPr>
          <p:nvPr/>
        </p:nvCxnSpPr>
        <p:spPr>
          <a:xfrm>
            <a:off x="3231405" y="4104997"/>
            <a:ext cx="752522" cy="5354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58338" y="2564904"/>
                <a:ext cx="477758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38" y="2564904"/>
                <a:ext cx="477758" cy="450188"/>
              </a:xfrm>
              <a:prstGeom prst="rect">
                <a:avLst/>
              </a:prstGeom>
              <a:blipFill rotWithShape="1"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3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blipFill rotWithShape="1">
                <a:blip r:embed="rId5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401218" y="4653137"/>
                <a:ext cx="1881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의 행공간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218" y="4653137"/>
                <a:ext cx="188128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913" t="-8197" r="-194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 flipV="1">
            <a:off x="3341860" y="3933057"/>
            <a:ext cx="222029" cy="7200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724128" y="3923765"/>
                <a:ext cx="1881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ko-KR" altLang="en-US" dirty="0"/>
                  <a:t>영</a:t>
                </a:r>
                <a:r>
                  <a:rPr lang="ko-KR" altLang="en-US" dirty="0" smtClean="0"/>
                  <a:t>공간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923765"/>
                <a:ext cx="188128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913" t="-8333" r="-1942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H="1">
            <a:off x="5076056" y="4108431"/>
            <a:ext cx="648072" cy="1126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83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128</Words>
  <Application>Microsoft Office PowerPoint</Application>
  <PresentationFormat>화면 슬라이드 쇼(4:3)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4</cp:revision>
  <dcterms:created xsi:type="dcterms:W3CDTF">2006-10-05T04:04:58Z</dcterms:created>
  <dcterms:modified xsi:type="dcterms:W3CDTF">2020-11-18T05:32:36Z</dcterms:modified>
</cp:coreProperties>
</file>