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300163"/>
            <a:ext cx="53244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1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33363"/>
            <a:ext cx="53244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20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14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5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86073" y="2052138"/>
                <a:ext cx="10768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073" y="2052138"/>
                <a:ext cx="107689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1601" y="2052138"/>
                <a:ext cx="1071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01" y="2052138"/>
                <a:ext cx="107112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339508" y="1641893"/>
            <a:ext cx="2459212" cy="1405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42318" y="2052138"/>
                <a:ext cx="16535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𝑠𝑦𝑠𝑡𝑒𝑚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18" y="2052138"/>
                <a:ext cx="165359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5866411" y="2344525"/>
            <a:ext cx="8519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419847" y="2344525"/>
            <a:ext cx="8519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626" y="4199285"/>
                <a:ext cx="3333220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4199285"/>
                <a:ext cx="3333220" cy="6008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3154" y="4199285"/>
                <a:ext cx="1092287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32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4" y="4199285"/>
                <a:ext cx="1092287" cy="6008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2221061" y="3789040"/>
            <a:ext cx="2459212" cy="1405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93858" y="3953063"/>
                <a:ext cx="165359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latin typeface="Cambria Math"/>
                  </a:rPr>
                  <a:t>L T 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𝑠𝑦𝑠𝑡𝑒𝑚</m:t>
                      </m:r>
                    </m:oMath>
                  </m:oMathPara>
                </a14:m>
                <a:endParaRPr lang="ko-KR" altLang="en-US" sz="3200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58" y="3953063"/>
                <a:ext cx="1653593" cy="1077218"/>
              </a:xfrm>
              <a:prstGeom prst="rect">
                <a:avLst/>
              </a:prstGeom>
              <a:blipFill rotWithShape="1">
                <a:blip r:embed="rId7"/>
                <a:stretch>
                  <a:fillRect t="-7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4747964" y="4491672"/>
            <a:ext cx="8519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301400" y="4491672"/>
            <a:ext cx="8519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2022-01-19T06:39:39Z</dcterms:modified>
</cp:coreProperties>
</file>