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352992">
            <a:off x="5213750" y="3243326"/>
            <a:ext cx="96646" cy="833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4645818">
            <a:off x="4758163" y="2710370"/>
            <a:ext cx="96646" cy="833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352992">
            <a:off x="4470131" y="3905931"/>
            <a:ext cx="96646" cy="833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3851445">
            <a:off x="4044255" y="3366625"/>
            <a:ext cx="96646" cy="833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28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2021-06-17T00:53:55Z</dcterms:modified>
</cp:coreProperties>
</file>