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9827" y="1844824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6488" y="2259118"/>
            <a:ext cx="1568491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1920" y="1844825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3715746" y="2485055"/>
            <a:ext cx="1568491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호 1"/>
          <p:cNvSpPr/>
          <p:nvPr/>
        </p:nvSpPr>
        <p:spPr>
          <a:xfrm flipH="1">
            <a:off x="958191" y="1844824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 flipH="1" flipV="1">
            <a:off x="959064" y="1844824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77779" y="2420888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9" y="2420888"/>
                <a:ext cx="46435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 rot="5400000">
            <a:off x="1633395" y="942513"/>
            <a:ext cx="548618" cy="1584176"/>
            <a:chOff x="955491" y="1997224"/>
            <a:chExt cx="548618" cy="1584176"/>
          </a:xfrm>
        </p:grpSpPr>
        <p:sp>
          <p:nvSpPr>
            <p:cNvPr id="9" name="원호 8"/>
            <p:cNvSpPr/>
            <p:nvPr/>
          </p:nvSpPr>
          <p:spPr>
            <a:xfrm flipH="1">
              <a:off x="1188388" y="1997224"/>
              <a:ext cx="314848" cy="1584176"/>
            </a:xfrm>
            <a:prstGeom prst="arc">
              <a:avLst>
                <a:gd name="adj1" fmla="val 16200000"/>
                <a:gd name="adj2" fmla="val 179691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호 9"/>
            <p:cNvSpPr/>
            <p:nvPr/>
          </p:nvSpPr>
          <p:spPr>
            <a:xfrm flipH="1" flipV="1">
              <a:off x="1189261" y="1997224"/>
              <a:ext cx="314848" cy="1584176"/>
            </a:xfrm>
            <a:prstGeom prst="arc">
              <a:avLst>
                <a:gd name="adj1" fmla="val 16200000"/>
                <a:gd name="adj2" fmla="val 179691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940262" y="2605572"/>
                  <a:ext cx="3997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40262" y="2605572"/>
                  <a:ext cx="39978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원호 12"/>
          <p:cNvSpPr/>
          <p:nvPr/>
        </p:nvSpPr>
        <p:spPr>
          <a:xfrm flipH="1">
            <a:off x="3694495" y="1844825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 flipH="1" flipV="1">
            <a:off x="3695368" y="1844825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414083" y="2420889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083" y="2420889"/>
                <a:ext cx="3997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 rot="5400000">
            <a:off x="4369699" y="942514"/>
            <a:ext cx="548618" cy="1584176"/>
            <a:chOff x="955491" y="1997224"/>
            <a:chExt cx="548618" cy="1584176"/>
          </a:xfrm>
        </p:grpSpPr>
        <p:sp>
          <p:nvSpPr>
            <p:cNvPr id="17" name="원호 16"/>
            <p:cNvSpPr/>
            <p:nvPr/>
          </p:nvSpPr>
          <p:spPr>
            <a:xfrm flipH="1">
              <a:off x="1188388" y="1997224"/>
              <a:ext cx="314848" cy="1584176"/>
            </a:xfrm>
            <a:prstGeom prst="arc">
              <a:avLst>
                <a:gd name="adj1" fmla="val 16200000"/>
                <a:gd name="adj2" fmla="val 179691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 flipH="1" flipV="1">
              <a:off x="1189261" y="1997224"/>
              <a:ext cx="314848" cy="1584176"/>
            </a:xfrm>
            <a:prstGeom prst="arc">
              <a:avLst>
                <a:gd name="adj1" fmla="val 16200000"/>
                <a:gd name="adj2" fmla="val 179691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 rot="16200000">
                  <a:off x="940262" y="2605572"/>
                  <a:ext cx="3997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40262" y="2605572"/>
                  <a:ext cx="39978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915816" y="2420889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420889"/>
                <a:ext cx="43152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/>
          <p:cNvSpPr/>
          <p:nvPr/>
        </p:nvSpPr>
        <p:spPr>
          <a:xfrm>
            <a:off x="6804248" y="1844825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flipH="1">
            <a:off x="6646823" y="1844825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/>
          <p:cNvSpPr/>
          <p:nvPr/>
        </p:nvSpPr>
        <p:spPr>
          <a:xfrm flipH="1" flipV="1">
            <a:off x="6647696" y="1844825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 rot="5400000">
            <a:off x="7322027" y="942514"/>
            <a:ext cx="548618" cy="1584176"/>
            <a:chOff x="955491" y="1997224"/>
            <a:chExt cx="548618" cy="1584176"/>
          </a:xfrm>
        </p:grpSpPr>
        <p:sp>
          <p:nvSpPr>
            <p:cNvPr id="26" name="원호 25"/>
            <p:cNvSpPr/>
            <p:nvPr/>
          </p:nvSpPr>
          <p:spPr>
            <a:xfrm flipH="1">
              <a:off x="1188388" y="1997224"/>
              <a:ext cx="314848" cy="1584176"/>
            </a:xfrm>
            <a:prstGeom prst="arc">
              <a:avLst>
                <a:gd name="adj1" fmla="val 16200000"/>
                <a:gd name="adj2" fmla="val 179691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호 26"/>
            <p:cNvSpPr/>
            <p:nvPr/>
          </p:nvSpPr>
          <p:spPr>
            <a:xfrm flipH="1" flipV="1">
              <a:off x="1189261" y="1997224"/>
              <a:ext cx="314848" cy="1584176"/>
            </a:xfrm>
            <a:prstGeom prst="arc">
              <a:avLst>
                <a:gd name="adj1" fmla="val 16200000"/>
                <a:gd name="adj2" fmla="val 179691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 rot="16200000">
                  <a:off x="940262" y="2605572"/>
                  <a:ext cx="3997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40262" y="2605572"/>
                  <a:ext cx="3997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373249" y="2420889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49" y="2420889"/>
                <a:ext cx="46435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796136" y="2420889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420889"/>
                <a:ext cx="43954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/>
          <p:cNvSpPr/>
          <p:nvPr/>
        </p:nvSpPr>
        <p:spPr>
          <a:xfrm>
            <a:off x="6804247" y="2259119"/>
            <a:ext cx="1568491" cy="2880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5400000">
            <a:off x="6667149" y="2485056"/>
            <a:ext cx="1568491" cy="2880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5400000">
            <a:off x="7308304" y="2256623"/>
            <a:ext cx="288031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2020-09-11T06:21:35Z</dcterms:modified>
</cp:coreProperties>
</file>