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2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8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0732-1B55-4150-BFB2-2881D9186EC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2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433513"/>
            <a:ext cx="71342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16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2021-10-29T08:22:19Z</dcterms:created>
  <dcterms:modified xsi:type="dcterms:W3CDTF">2021-10-29T08:22:52Z</dcterms:modified>
</cp:coreProperties>
</file>