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7289" y="2780928"/>
                <a:ext cx="7489423" cy="846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89" y="2780928"/>
                <a:ext cx="7489423" cy="8469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48063" y="3645024"/>
                <a:ext cx="778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3" y="3645024"/>
                <a:ext cx="77867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27100" y="2423295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100" y="2423295"/>
                <a:ext cx="175246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32659" y="3573016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659" y="3573016"/>
                <a:ext cx="1752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0808" y="2423295"/>
                <a:ext cx="1629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08" y="2423295"/>
                <a:ext cx="162954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55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79565" y="2991103"/>
                <a:ext cx="6784870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565" y="2991103"/>
                <a:ext cx="6784870" cy="8249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28332" y="3855199"/>
                <a:ext cx="414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332" y="3855199"/>
                <a:ext cx="41453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79376" y="2633470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376" y="2633470"/>
                <a:ext cx="175246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84935" y="3783191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935" y="3783191"/>
                <a:ext cx="1752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3084" y="2633470"/>
                <a:ext cx="1629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084" y="2633470"/>
                <a:ext cx="162954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83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64697" y="1484784"/>
                <a:ext cx="7389010" cy="879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97" y="1484784"/>
                <a:ext cx="7389010" cy="8790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547664" y="908720"/>
                <a:ext cx="6428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908720"/>
                <a:ext cx="642804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411760" y="2636912"/>
                <a:ext cx="4914359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636912"/>
                <a:ext cx="4914359" cy="8249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411760" y="3645024"/>
                <a:ext cx="2859694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645024"/>
                <a:ext cx="2859694" cy="8249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049387" y="4469930"/>
                <a:ext cx="6013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387" y="4469930"/>
                <a:ext cx="601318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139952" y="4469930"/>
                <a:ext cx="6730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469930"/>
                <a:ext cx="673005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56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537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4</cp:revision>
  <dcterms:created xsi:type="dcterms:W3CDTF">2006-10-05T04:04:58Z</dcterms:created>
  <dcterms:modified xsi:type="dcterms:W3CDTF">2021-06-18T02:17:38Z</dcterms:modified>
</cp:coreProperties>
</file>