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0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7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4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38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1</cp:revision>
  <dcterms:created xsi:type="dcterms:W3CDTF">2021-04-27T01:19:09Z</dcterms:created>
  <dcterms:modified xsi:type="dcterms:W3CDTF">2021-04-27T01:19:38Z</dcterms:modified>
</cp:coreProperties>
</file>