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34002" y="1237045"/>
                <a:ext cx="2464457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𝑓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, 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02" y="1237045"/>
                <a:ext cx="2464457" cy="10273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22034" y="2594842"/>
                <a:ext cx="5293052" cy="1048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32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34" y="2594842"/>
                <a:ext cx="5293052" cy="10480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27810" y="3973349"/>
                <a:ext cx="58821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  <a:ea typeface="Cambria Math"/>
                        </a:rPr>
                        <m:t>⟺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/>
                        </a:rPr>
                        <m:t>Δ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𝑡𝑓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,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3200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10" y="3973349"/>
                <a:ext cx="588218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2779484" y="4540787"/>
            <a:ext cx="1648500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860032" y="4540787"/>
            <a:ext cx="82425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136960" y="4540787"/>
            <a:ext cx="1603392" cy="0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79346" y="4537318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KoPub돋움체 Bold" pitchFamily="18" charset="-127"/>
                <a:ea typeface="KoPub돋움체 Bold" pitchFamily="18" charset="-127"/>
              </a:rPr>
              <a:t>다음 번 </a:t>
            </a:r>
            <a:r>
              <a:rPr lang="en-US" altLang="ko-KR" b="1" dirty="0" smtClean="0">
                <a:solidFill>
                  <a:schemeClr val="accent6"/>
                </a:solidFill>
                <a:latin typeface="KoPub돋움체 Bold" pitchFamily="18" charset="-127"/>
                <a:ea typeface="KoPub돋움체 Bold" pitchFamily="18" charset="-127"/>
              </a:rPr>
              <a:t>step</a:t>
            </a:r>
            <a:r>
              <a:rPr lang="ko-KR" altLang="en-US" b="1" dirty="0" smtClean="0">
                <a:solidFill>
                  <a:schemeClr val="accent6"/>
                </a:solidFill>
                <a:latin typeface="KoPub돋움체 Bold" pitchFamily="18" charset="-127"/>
                <a:ea typeface="KoPub돋움체 Bold" pitchFamily="18" charset="-127"/>
              </a:rPr>
              <a:t>의 값</a:t>
            </a:r>
            <a:endParaRPr lang="ko-KR" altLang="en-US" b="1" dirty="0">
              <a:solidFill>
                <a:schemeClr val="accent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43193" y="453731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1"/>
                </a:solidFill>
                <a:latin typeface="KoPub돋움체 Bold" pitchFamily="18" charset="-127"/>
                <a:ea typeface="KoPub돋움체 Bold" pitchFamily="18" charset="-127"/>
              </a:rPr>
              <a:t>현재 값</a:t>
            </a:r>
            <a:endParaRPr lang="ko-KR" altLang="en-US" b="1" dirty="0">
              <a:solidFill>
                <a:schemeClr val="accent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43355" y="453731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3"/>
                </a:solidFill>
                <a:latin typeface="KoPub돋움체 Bold" pitchFamily="18" charset="-127"/>
                <a:ea typeface="KoPub돋움체 Bold" pitchFamily="18" charset="-127"/>
              </a:rPr>
              <a:t>성장량</a:t>
            </a:r>
            <a:endParaRPr lang="ko-KR" altLang="en-US" b="1" dirty="0">
              <a:solidFill>
                <a:schemeClr val="accent3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3975" y="5229200"/>
            <a:ext cx="7116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5"/>
                </a:solidFill>
                <a:latin typeface="KoPub돋움체 Bold" pitchFamily="18" charset="-127"/>
                <a:ea typeface="KoPub돋움체 Bold" pitchFamily="18" charset="-127"/>
              </a:rPr>
              <a:t>☆★☆미분방정식은 시간에 따른 성장에 대한 서술☆★☆</a:t>
            </a:r>
            <a:endParaRPr lang="ko-KR" altLang="en-US" sz="2400" dirty="0">
              <a:solidFill>
                <a:schemeClr val="accent5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13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2021-05-24T06:08:30Z</dcterms:modified>
</cp:coreProperties>
</file>