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6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497"/>
    <a:srgbClr val="AB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65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3316593" y="2110346"/>
            <a:ext cx="70794" cy="193502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왼쪽 대괄호 5"/>
          <p:cNvSpPr/>
          <p:nvPr/>
        </p:nvSpPr>
        <p:spPr>
          <a:xfrm flipH="1">
            <a:off x="6134098" y="2110346"/>
            <a:ext cx="70794" cy="193502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973668" y="2799741"/>
                <a:ext cx="6073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dirty="0"/>
                  <a:t>=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68" y="2799741"/>
                <a:ext cx="607346" cy="461665"/>
              </a:xfrm>
              <a:prstGeom prst="rect">
                <a:avLst/>
              </a:prstGeom>
              <a:blipFill>
                <a:blip r:embed="rId2"/>
                <a:stretch>
                  <a:fillRect l="-3030" t="-10526" r="-1515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대괄호 10"/>
          <p:cNvSpPr/>
          <p:nvPr/>
        </p:nvSpPr>
        <p:spPr>
          <a:xfrm>
            <a:off x="3120532" y="2110346"/>
            <a:ext cx="98030" cy="1935020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577158" y="293935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샘플 수</a:t>
            </a:r>
          </a:p>
        </p:txBody>
      </p:sp>
      <p:sp>
        <p:nvSpPr>
          <p:cNvPr id="13" name="왼쪽 대괄호 12"/>
          <p:cNvSpPr/>
          <p:nvPr/>
        </p:nvSpPr>
        <p:spPr>
          <a:xfrm rot="5400000">
            <a:off x="4745669" y="556900"/>
            <a:ext cx="98030" cy="2749623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4115752" y="1590905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Data</a:t>
            </a:r>
            <a:r>
              <a:rPr lang="ko-KR" altLang="en-US" sz="1200" dirty="0"/>
              <a:t>의 </a:t>
            </a:r>
            <a:r>
              <a:rPr lang="en-US" altLang="ko-KR" sz="1200" dirty="0"/>
              <a:t>dimension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209F36-B5CA-46C1-BD45-C1098DC1330D}"/>
              </a:ext>
            </a:extLst>
          </p:cNvPr>
          <p:cNvSpPr/>
          <p:nvPr/>
        </p:nvSpPr>
        <p:spPr>
          <a:xfrm>
            <a:off x="3419872" y="2162035"/>
            <a:ext cx="2714226" cy="287491"/>
          </a:xfrm>
          <a:prstGeom prst="roundRect">
            <a:avLst/>
          </a:prstGeom>
          <a:solidFill>
            <a:srgbClr val="ABC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7A920F-1E30-4921-B8C5-C74B2AE18504}"/>
              </a:ext>
            </a:extLst>
          </p:cNvPr>
          <p:cNvSpPr txBox="1"/>
          <p:nvPr/>
        </p:nvSpPr>
        <p:spPr>
          <a:xfrm>
            <a:off x="3995936" y="2147660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en-US" altLang="ko-KR" sz="1400" dirty="0"/>
              <a:t>data sample</a:t>
            </a:r>
            <a:r>
              <a:rPr lang="ko-KR" altLang="en-US" sz="1400" dirty="0"/>
              <a:t>들</a:t>
            </a:r>
          </a:p>
        </p:txBody>
      </p:sp>
    </p:spTree>
    <p:extLst>
      <p:ext uri="{BB962C8B-B14F-4D97-AF65-F5344CB8AC3E}">
        <p14:creationId xmlns:p14="http://schemas.microsoft.com/office/powerpoint/2010/main" val="2235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D0A6680B-9909-4431-8BA1-2FC48D27BDB0}"/>
              </a:ext>
            </a:extLst>
          </p:cNvPr>
          <p:cNvGrpSpPr/>
          <p:nvPr/>
        </p:nvGrpSpPr>
        <p:grpSpPr>
          <a:xfrm>
            <a:off x="233478" y="908720"/>
            <a:ext cx="8677045" cy="3136645"/>
            <a:chOff x="179512" y="332656"/>
            <a:chExt cx="8677045" cy="31366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29888" y="332656"/>
                  <a:ext cx="20842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sz="3600" b="0" i="1" smtClean="0">
                            <a:latin typeface="Cambria Math"/>
                          </a:rPr>
                          <m:t>𝑊𝐻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888" y="332656"/>
                  <a:ext cx="208422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47EA66-7FA1-4715-852D-760A83A00070}"/>
                </a:ext>
              </a:extLst>
            </p:cNvPr>
            <p:cNvGrpSpPr/>
            <p:nvPr/>
          </p:nvGrpSpPr>
          <p:grpSpPr>
            <a:xfrm>
              <a:off x="179512" y="978987"/>
              <a:ext cx="8677045" cy="2490314"/>
              <a:chOff x="-288621" y="917996"/>
              <a:chExt cx="9289320" cy="2666037"/>
            </a:xfrm>
          </p:grpSpPr>
          <p:sp>
            <p:nvSpPr>
              <p:cNvPr id="5" name="왼쪽 대괄호 4"/>
              <p:cNvSpPr/>
              <p:nvPr/>
            </p:nvSpPr>
            <p:spPr>
              <a:xfrm>
                <a:off x="1149064" y="1512473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" name="왼쪽 대괄호 5"/>
              <p:cNvSpPr/>
              <p:nvPr/>
            </p:nvSpPr>
            <p:spPr>
              <a:xfrm flipH="1">
                <a:off x="4165380" y="1512473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-288621" y="2250513"/>
                    <a:ext cx="754611" cy="4942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400" i="1">
                            <a:latin typeface="Cambria Math"/>
                          </a:rPr>
                          <m:t>𝑊</m:t>
                        </m:r>
                      </m:oMath>
                    </a14:m>
                    <a:r>
                      <a:rPr lang="en-US" altLang="ko-KR" sz="2400" dirty="0"/>
                      <a:t>=</a:t>
                    </a:r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88621" y="2250513"/>
                    <a:ext cx="754611" cy="4942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24" t="-10526" r="-12069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왼쪽 대괄호 10"/>
              <p:cNvSpPr/>
              <p:nvPr/>
            </p:nvSpPr>
            <p:spPr>
              <a:xfrm>
                <a:off x="939169" y="1512473"/>
                <a:ext cx="104947" cy="2071560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357453" y="2399980"/>
                <a:ext cx="750286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샘플 수</a:t>
                </a:r>
              </a:p>
            </p:txBody>
          </p:sp>
          <p:sp>
            <p:nvSpPr>
              <p:cNvPr id="13" name="왼쪽 대괄호 12"/>
              <p:cNvSpPr/>
              <p:nvPr/>
            </p:nvSpPr>
            <p:spPr>
              <a:xfrm rot="5400000">
                <a:off x="2678980" y="-150588"/>
                <a:ext cx="104947" cy="2943644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04614" y="956379"/>
                <a:ext cx="1302257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의 개수</a:t>
                </a:r>
              </a:p>
            </p:txBody>
          </p:sp>
          <p:sp>
            <p:nvSpPr>
              <p:cNvPr id="16" name="왼쪽 대괄호 15"/>
              <p:cNvSpPr/>
              <p:nvPr/>
            </p:nvSpPr>
            <p:spPr>
              <a:xfrm>
                <a:off x="5908594" y="1474090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" name="왼쪽 대괄호 16"/>
              <p:cNvSpPr/>
              <p:nvPr/>
            </p:nvSpPr>
            <p:spPr>
              <a:xfrm flipH="1">
                <a:off x="8924910" y="1474090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470909" y="2212130"/>
                    <a:ext cx="679307" cy="4942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/>
                          </a:rPr>
                          <m:t>𝐻</m:t>
                        </m:r>
                      </m:oMath>
                    </a14:m>
                    <a:r>
                      <a:rPr lang="en-US" altLang="ko-KR" sz="2400" dirty="0"/>
                      <a:t>=</a:t>
                    </a:r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18" name="직사각형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909" y="2212130"/>
                    <a:ext cx="679307" cy="4942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85" t="-10526" r="-13462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왼쪽 대괄호 18"/>
              <p:cNvSpPr/>
              <p:nvPr/>
            </p:nvSpPr>
            <p:spPr>
              <a:xfrm>
                <a:off x="5698699" y="1474090"/>
                <a:ext cx="104947" cy="2071560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4841361" y="2325467"/>
                <a:ext cx="1302257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Feature</a:t>
                </a:r>
                <a:r>
                  <a:rPr lang="ko-KR" altLang="en-US" sz="1200" dirty="0"/>
                  <a:t>의 개수</a:t>
                </a:r>
              </a:p>
            </p:txBody>
          </p:sp>
          <p:sp>
            <p:nvSpPr>
              <p:cNvPr id="21" name="왼쪽 대괄호 20"/>
              <p:cNvSpPr/>
              <p:nvPr/>
            </p:nvSpPr>
            <p:spPr>
              <a:xfrm rot="5400000">
                <a:off x="7438510" y="-188970"/>
                <a:ext cx="104947" cy="2943644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33819" y="917996"/>
                <a:ext cx="1544848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Data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dimension</a:t>
                </a:r>
                <a:endParaRPr lang="ko-KR" altLang="en-US" sz="1200" dirty="0"/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C209F36-B5CA-46C1-BD45-C1098DC1330D}"/>
                  </a:ext>
                </a:extLst>
              </p:cNvPr>
              <p:cNvSpPr/>
              <p:nvPr/>
            </p:nvSpPr>
            <p:spPr>
              <a:xfrm>
                <a:off x="1259631" y="1567809"/>
                <a:ext cx="2905749" cy="307777"/>
              </a:xfrm>
              <a:prstGeom prst="roundRect">
                <a:avLst/>
              </a:prstGeom>
              <a:solidFill>
                <a:srgbClr val="ABC3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61B08E4E-F251-4964-8F09-9BF3A99A4BCC}"/>
                  </a:ext>
                </a:extLst>
              </p:cNvPr>
              <p:cNvCxnSpPr/>
              <p:nvPr/>
            </p:nvCxnSpPr>
            <p:spPr>
              <a:xfrm flipV="1">
                <a:off x="1470865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8418E40-7399-41A0-8FA5-D047100580B0}"/>
                  </a:ext>
                </a:extLst>
              </p:cNvPr>
              <p:cNvCxnSpPr/>
              <p:nvPr/>
            </p:nvCxnSpPr>
            <p:spPr>
              <a:xfrm flipV="1">
                <a:off x="1785536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3B681F49-1E66-4F2C-A2D8-8C5D0CE40D93}"/>
                  </a:ext>
                </a:extLst>
              </p:cNvPr>
              <p:cNvCxnSpPr/>
              <p:nvPr/>
            </p:nvCxnSpPr>
            <p:spPr>
              <a:xfrm flipV="1">
                <a:off x="2100207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213B8A83-2F28-4BA8-8CE1-5FF744DC7427}"/>
                  </a:ext>
                </a:extLst>
              </p:cNvPr>
              <p:cNvCxnSpPr/>
              <p:nvPr/>
            </p:nvCxnSpPr>
            <p:spPr>
              <a:xfrm flipV="1">
                <a:off x="3881129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CCCD6A7-E8EA-4CC3-A655-D5DE215246AE}"/>
                      </a:ext>
                    </a:extLst>
                  </p:cNvPr>
                  <p:cNvSpPr txBox="1"/>
                  <p:nvPr/>
                </p:nvSpPr>
                <p:spPr>
                  <a:xfrm>
                    <a:off x="3056558" y="2000405"/>
                    <a:ext cx="463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CCCD6A7-E8EA-4CC3-A655-D5DE21524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558" y="2000405"/>
                    <a:ext cx="4635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CC1828E-3E21-44EA-9217-74FA3CBAE2AD}"/>
                  </a:ext>
                </a:extLst>
              </p:cNvPr>
              <p:cNvCxnSpPr/>
              <p:nvPr/>
            </p:nvCxnSpPr>
            <p:spPr>
              <a:xfrm flipV="1">
                <a:off x="2414878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7153307E-4567-4BBA-9854-7A2B64CA75F7}"/>
                  </a:ext>
                </a:extLst>
              </p:cNvPr>
              <p:cNvCxnSpPr/>
              <p:nvPr/>
            </p:nvCxnSpPr>
            <p:spPr>
              <a:xfrm flipV="1">
                <a:off x="2729548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85B69-5647-41CE-B2FC-49C6FB20D216}"/>
                  </a:ext>
                </a:extLst>
              </p:cNvPr>
              <p:cNvSpPr txBox="1"/>
              <p:nvPr/>
            </p:nvSpPr>
            <p:spPr>
              <a:xfrm>
                <a:off x="1574319" y="2429599"/>
                <a:ext cx="2188733" cy="36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1"/>
                    </a:solidFill>
                  </a:rPr>
                  <a:t>각 </a:t>
                </a:r>
                <a:r>
                  <a:rPr lang="en-US" altLang="ko-KR" sz="1600" dirty="0">
                    <a:solidFill>
                      <a:schemeClr val="accent1"/>
                    </a:solidFill>
                  </a:rPr>
                  <a:t>Feature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들의 비율</a:t>
                </a: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D0D1871-2487-4176-92DF-4254ACDDFAA8}"/>
                  </a:ext>
                </a:extLst>
              </p:cNvPr>
              <p:cNvSpPr/>
              <p:nvPr/>
            </p:nvSpPr>
            <p:spPr>
              <a:xfrm>
                <a:off x="6019161" y="1535815"/>
                <a:ext cx="2905749" cy="307777"/>
              </a:xfrm>
              <a:prstGeom prst="roundRect">
                <a:avLst/>
              </a:prstGeom>
              <a:solidFill>
                <a:srgbClr val="FBC49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5BE77C-6C1E-4DD6-86BF-6D3D63107D37}"/>
                  </a:ext>
                </a:extLst>
              </p:cNvPr>
              <p:cNvSpPr txBox="1"/>
              <p:nvPr/>
            </p:nvSpPr>
            <p:spPr>
              <a:xfrm>
                <a:off x="6747055" y="1511433"/>
                <a:ext cx="1451147" cy="32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하나의 </a:t>
                </a:r>
                <a:r>
                  <a:rPr lang="en-US" altLang="ko-KR" sz="1400" dirty="0"/>
                  <a:t>feature</a:t>
                </a:r>
                <a:endParaRPr lang="ko-KR" alt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7A920F-1E30-4921-B8C5-C74B2AE18504}"/>
                  </a:ext>
                </a:extLst>
              </p:cNvPr>
              <p:cNvSpPr txBox="1"/>
              <p:nvPr/>
            </p:nvSpPr>
            <p:spPr>
              <a:xfrm>
                <a:off x="1486010" y="1552420"/>
                <a:ext cx="2361374" cy="32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각 </a:t>
                </a:r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에 대한 </a:t>
                </a:r>
                <a:r>
                  <a:rPr lang="en-US" altLang="ko-KR" sz="1400" dirty="0"/>
                  <a:t>weight</a:t>
                </a:r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950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63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58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2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41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남 나경</cp:lastModifiedBy>
  <cp:revision>9</cp:revision>
  <dcterms:created xsi:type="dcterms:W3CDTF">2006-10-05T04:04:58Z</dcterms:created>
  <dcterms:modified xsi:type="dcterms:W3CDTF">2020-10-18T08:51:12Z</dcterms:modified>
</cp:coreProperties>
</file>