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E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E3446-B065-49AE-A599-B3EF2E7F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AB91F-B1B6-4984-ADEA-06938187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DA26-EA7C-4CAE-84BE-1D4A792A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F20A2-3AE6-4454-AF60-6D2E4A8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C4308-87B2-4C5F-BBD1-C586DC63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8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A74A-A057-43F2-945E-9EDB3B90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66303-58C2-4AA6-9679-6DEA89A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BEBB0-C0B1-408B-930B-1FBD6BC0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A9931-D859-41BA-BC30-DE78B71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E7ABE-2A63-4F9D-881D-51850A8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DF25B-8520-4597-BF9A-A686A392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9CCFD-4399-45F8-864B-370243F5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AF39-4850-4AD6-8B00-DD54870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6E757-A0E3-4584-9F0C-EDBB38C9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FF630-0A75-41CB-BF88-2304463A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795A8-6108-4CAF-A68C-F3F5ECCE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6A73-762B-4597-A4A0-34CE0BC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43BE4-F2E8-4C6A-80CB-1CB4456E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5442-51F5-4129-B32A-EEF1276A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F5FD-E3C7-4F9E-9ABB-012222D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E202-89BB-481F-BDF4-CF05086F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7C173-6E7E-413E-AE25-B2CB5415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4810-363A-4F2B-B401-234A0A97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892B-55F1-4BC2-A778-C3AB596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26DA0-E202-4A6D-94A3-8B17C0E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C5BD-2D4C-408A-B688-1E23953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CB1EA-76B2-4F33-91ED-3FE15BA3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03DD-C155-463B-9B77-8804C941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D3C71-534E-44E2-844D-D9EFF38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379B6-2CC8-4CB4-B5D8-C430985A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A6712-5EE1-45D6-B010-40A72E2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9308-A7C7-456F-A2EA-6C3ED19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55529-EC2D-43FC-A5F9-6B503765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C51E9-1ED7-4807-9134-7555332FD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AFEC52-F216-4FCA-A40B-A57BB99F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62342-489F-41E7-A3A6-25E8A4F55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588D6-9087-4F70-9F2E-A1AA9362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B7443-1B29-4F26-B19B-CBC9280A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CB45E-F199-4307-86D5-4EA59CB5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91A1-0837-4885-AFDE-1526DDE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15B5B-09C1-4DAF-9FFE-97DD1256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FDFA1-2095-4187-AF42-7ED1CE9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93C2C-4AA8-41A2-8D02-D7CD5FB8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058BF-B825-4ADD-8B84-910B624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F9CD36-8FF1-4342-80FE-63D56616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F1D8B-499F-4474-9D69-24AB55B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C00E-4A13-4BD9-8D51-B99D556F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3F4CD-3673-4324-92FB-09D3443A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C5CBC-D90A-40F1-BFAE-4CB43DDB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412B2-8760-443F-BA76-F5E0E5C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76460-C655-4D7B-8397-BA005D2A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5F23F-992B-4F3E-B26A-FC17802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29576-4BEA-4720-84AA-40EC1DE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68230-1CBE-4A27-96D1-8780E300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86D1-92D7-4A0B-8443-32D52304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75DE7-A8D4-46D2-A5B6-8A8EE020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ECAA1-4E49-488A-B64C-E37BE2D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7D6C3-BB71-42BF-A40F-AE4EECA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E3CEF-A224-45AC-99AD-E30AF2F1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8ECB-6A23-4B8B-86A1-0A72FFFC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E8D44-81DD-46CC-9BB9-AAA62579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CC8EC-A8BD-4128-BDF9-5D5E90290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959C-CD35-4677-8015-A139D0F3C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41A075-F11C-411D-B9FB-90B217B5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3" t="18694" r="13201" b="17800"/>
          <a:stretch/>
        </p:blipFill>
        <p:spPr>
          <a:xfrm>
            <a:off x="2903456" y="572246"/>
            <a:ext cx="6212264" cy="5774782"/>
          </a:xfrm>
          <a:prstGeom prst="rect">
            <a:avLst/>
          </a:prstGeom>
        </p:spPr>
      </p:pic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9471948-17BA-4FC1-ADCB-3D4E58006BB6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44BA70E0-8806-4B7B-BE23-0BA57491D8C7}"/>
              </a:ext>
            </a:extLst>
          </p:cNvPr>
          <p:cNvSpPr/>
          <p:nvPr/>
        </p:nvSpPr>
        <p:spPr>
          <a:xfrm rot="3547600">
            <a:off x="4338812" y="4406318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7FD182A-0C83-4931-94E3-FB04943168BB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9B6A1419-5F5C-48EF-A3D6-317AD81266B2}"/>
              </a:ext>
            </a:extLst>
          </p:cNvPr>
          <p:cNvSpPr/>
          <p:nvPr/>
        </p:nvSpPr>
        <p:spPr>
          <a:xfrm rot="5400000">
            <a:off x="6178809" y="3652172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9EC0BD56-A354-419E-B545-F19E8BFA9397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9">
            <a:extLst>
              <a:ext uri="{FF2B5EF4-FFF2-40B4-BE49-F238E27FC236}">
                <a16:creationId xmlns:a16="http://schemas.microsoft.com/office/drawing/2014/main" id="{9B5ACD2C-CB8C-4E14-B068-B5DDD0BAE0E8}"/>
              </a:ext>
            </a:extLst>
          </p:cNvPr>
          <p:cNvSpPr/>
          <p:nvPr/>
        </p:nvSpPr>
        <p:spPr>
          <a:xfrm rot="8100000" flipH="1">
            <a:off x="7861342" y="4643558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/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/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5E1001-2BAF-49C7-9F18-BB276BE5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6" t="19107" r="15542" b="16289"/>
          <a:stretch/>
        </p:blipFill>
        <p:spPr>
          <a:xfrm>
            <a:off x="2988298" y="713043"/>
            <a:ext cx="5948312" cy="5625164"/>
          </a:xfrm>
          <a:prstGeom prst="rect">
            <a:avLst/>
          </a:prstGeom>
        </p:spPr>
      </p:pic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BD82770A-5B8B-4722-97B0-EC7AFE7919AF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9D97514-12C8-4863-B58B-73CAA0992B3F}"/>
              </a:ext>
            </a:extLst>
          </p:cNvPr>
          <p:cNvSpPr/>
          <p:nvPr/>
        </p:nvSpPr>
        <p:spPr>
          <a:xfrm>
            <a:off x="5256246" y="309599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457411AE-1EC9-43BF-B8E4-3C980E6B2087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>
            <a:extLst>
              <a:ext uri="{FF2B5EF4-FFF2-40B4-BE49-F238E27FC236}">
                <a16:creationId xmlns:a16="http://schemas.microsoft.com/office/drawing/2014/main" id="{0778A59D-6C8A-47EA-AAB1-426568EB0D89}"/>
              </a:ext>
            </a:extLst>
          </p:cNvPr>
          <p:cNvSpPr/>
          <p:nvPr/>
        </p:nvSpPr>
        <p:spPr>
          <a:xfrm rot="5400000">
            <a:off x="6178809" y="254939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9">
            <a:extLst>
              <a:ext uri="{FF2B5EF4-FFF2-40B4-BE49-F238E27FC236}">
                <a16:creationId xmlns:a16="http://schemas.microsoft.com/office/drawing/2014/main" id="{675F500A-9827-4A33-A334-65E00450E68D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51349B1A-47C6-4766-A6EF-7E1A71D546F2}"/>
              </a:ext>
            </a:extLst>
          </p:cNvPr>
          <p:cNvSpPr/>
          <p:nvPr/>
        </p:nvSpPr>
        <p:spPr>
          <a:xfrm rot="10800000" flipH="1">
            <a:off x="7314963" y="3095993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/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/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/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9">
            <a:extLst>
              <a:ext uri="{FF2B5EF4-FFF2-40B4-BE49-F238E27FC236}">
                <a16:creationId xmlns:a16="http://schemas.microsoft.com/office/drawing/2014/main" id="{007C3C95-D3C5-4349-B1D2-649B053720A1}"/>
              </a:ext>
            </a:extLst>
          </p:cNvPr>
          <p:cNvSpPr/>
          <p:nvPr/>
        </p:nvSpPr>
        <p:spPr>
          <a:xfrm rot="10800000">
            <a:off x="4945161" y="309599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9">
            <a:extLst>
              <a:ext uri="{FF2B5EF4-FFF2-40B4-BE49-F238E27FC236}">
                <a16:creationId xmlns:a16="http://schemas.microsoft.com/office/drawing/2014/main" id="{333BEF14-13FB-4870-9D5B-938DF1FD01FE}"/>
              </a:ext>
            </a:extLst>
          </p:cNvPr>
          <p:cNvSpPr/>
          <p:nvPr/>
        </p:nvSpPr>
        <p:spPr>
          <a:xfrm rot="2929824">
            <a:off x="4419743" y="4500587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9">
            <a:extLst>
              <a:ext uri="{FF2B5EF4-FFF2-40B4-BE49-F238E27FC236}">
                <a16:creationId xmlns:a16="http://schemas.microsoft.com/office/drawing/2014/main" id="{FDE95B25-92D4-4735-A983-2E0D8B01D9D1}"/>
              </a:ext>
            </a:extLst>
          </p:cNvPr>
          <p:cNvSpPr/>
          <p:nvPr/>
        </p:nvSpPr>
        <p:spPr>
          <a:xfrm rot="16200000">
            <a:off x="6178809" y="379816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/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60EE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갈매기형 수장 9">
            <a:extLst>
              <a:ext uri="{FF2B5EF4-FFF2-40B4-BE49-F238E27FC236}">
                <a16:creationId xmlns:a16="http://schemas.microsoft.com/office/drawing/2014/main" id="{79EDD4B8-8D96-42F4-A7A4-3FC0644CE17D}"/>
              </a:ext>
            </a:extLst>
          </p:cNvPr>
          <p:cNvSpPr/>
          <p:nvPr/>
        </p:nvSpPr>
        <p:spPr>
          <a:xfrm rot="5400000">
            <a:off x="6180336" y="4122824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9">
            <a:extLst>
              <a:ext uri="{FF2B5EF4-FFF2-40B4-BE49-F238E27FC236}">
                <a16:creationId xmlns:a16="http://schemas.microsoft.com/office/drawing/2014/main" id="{FC2E508E-DB86-46C4-814D-E35A39FE9D18}"/>
              </a:ext>
            </a:extLst>
          </p:cNvPr>
          <p:cNvSpPr/>
          <p:nvPr/>
        </p:nvSpPr>
        <p:spPr>
          <a:xfrm rot="18790313">
            <a:off x="7868396" y="4592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9">
            <a:extLst>
              <a:ext uri="{FF2B5EF4-FFF2-40B4-BE49-F238E27FC236}">
                <a16:creationId xmlns:a16="http://schemas.microsoft.com/office/drawing/2014/main" id="{95C18913-FB09-43C8-A280-6B3DA48B35F0}"/>
              </a:ext>
            </a:extLst>
          </p:cNvPr>
          <p:cNvSpPr/>
          <p:nvPr/>
        </p:nvSpPr>
        <p:spPr>
          <a:xfrm rot="10800000">
            <a:off x="7025694" y="3079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95F57-D34A-4B58-8E5A-0E834D2A72CF}"/>
              </a:ext>
            </a:extLst>
          </p:cNvPr>
          <p:cNvGrpSpPr/>
          <p:nvPr/>
        </p:nvGrpSpPr>
        <p:grpSpPr>
          <a:xfrm>
            <a:off x="3973326" y="2549873"/>
            <a:ext cx="4245348" cy="1758254"/>
            <a:chOff x="3046704" y="2121679"/>
            <a:chExt cx="4245348" cy="1758254"/>
          </a:xfrm>
        </p:grpSpPr>
        <p:sp>
          <p:nvSpPr>
            <p:cNvPr id="4" name="직사각형 17">
              <a:extLst>
                <a:ext uri="{FF2B5EF4-FFF2-40B4-BE49-F238E27FC236}">
                  <a16:creationId xmlns:a16="http://schemas.microsoft.com/office/drawing/2014/main" id="{56AC6639-3A23-4654-879D-A450DF8CA63C}"/>
                </a:ext>
              </a:extLst>
            </p:cNvPr>
            <p:cNvSpPr/>
            <p:nvPr/>
          </p:nvSpPr>
          <p:spPr>
            <a:xfrm>
              <a:off x="3046704" y="2268486"/>
              <a:ext cx="4245348" cy="1464640"/>
            </a:xfrm>
            <a:custGeom>
              <a:avLst/>
              <a:gdLst>
                <a:gd name="connsiteX0" fmla="*/ 0 w 3661492"/>
                <a:gd name="connsiteY0" fmla="*/ 0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0 w 3661492"/>
                <a:gd name="connsiteY4" fmla="*/ 0 h 1467397"/>
                <a:gd name="connsiteX0" fmla="*/ 729575 w 3661492"/>
                <a:gd name="connsiteY0" fmla="*/ 19455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729575 w 3661492"/>
                <a:gd name="connsiteY4" fmla="*/ 19455 h 1467397"/>
                <a:gd name="connsiteX0" fmla="*/ 729575 w 4284062"/>
                <a:gd name="connsiteY0" fmla="*/ 0 h 1447942"/>
                <a:gd name="connsiteX1" fmla="*/ 4284062 w 4284062"/>
                <a:gd name="connsiteY1" fmla="*/ 1 h 1447942"/>
                <a:gd name="connsiteX2" fmla="*/ 3661492 w 4284062"/>
                <a:gd name="connsiteY2" fmla="*/ 1447942 h 1447942"/>
                <a:gd name="connsiteX3" fmla="*/ 0 w 4284062"/>
                <a:gd name="connsiteY3" fmla="*/ 1447942 h 1447942"/>
                <a:gd name="connsiteX4" fmla="*/ 729575 w 4284062"/>
                <a:gd name="connsiteY4" fmla="*/ 0 h 1447942"/>
                <a:gd name="connsiteX0" fmla="*/ 1176272 w 4284062"/>
                <a:gd name="connsiteY0" fmla="*/ 12072 h 1447941"/>
                <a:gd name="connsiteX1" fmla="*/ 4284062 w 4284062"/>
                <a:gd name="connsiteY1" fmla="*/ 0 h 1447941"/>
                <a:gd name="connsiteX2" fmla="*/ 3661492 w 4284062"/>
                <a:gd name="connsiteY2" fmla="*/ 1447941 h 1447941"/>
                <a:gd name="connsiteX3" fmla="*/ 0 w 4284062"/>
                <a:gd name="connsiteY3" fmla="*/ 1447941 h 1447941"/>
                <a:gd name="connsiteX4" fmla="*/ 1176272 w 4284062"/>
                <a:gd name="connsiteY4" fmla="*/ 12072 h 1447941"/>
                <a:gd name="connsiteX0" fmla="*/ 1176272 w 4416865"/>
                <a:gd name="connsiteY0" fmla="*/ 0 h 1435869"/>
                <a:gd name="connsiteX1" fmla="*/ 4416865 w 4416865"/>
                <a:gd name="connsiteY1" fmla="*/ 1 h 1435869"/>
                <a:gd name="connsiteX2" fmla="*/ 3661492 w 4416865"/>
                <a:gd name="connsiteY2" fmla="*/ 1435869 h 1435869"/>
                <a:gd name="connsiteX3" fmla="*/ 0 w 4416865"/>
                <a:gd name="connsiteY3" fmla="*/ 1435869 h 1435869"/>
                <a:gd name="connsiteX4" fmla="*/ 1176272 w 4416865"/>
                <a:gd name="connsiteY4" fmla="*/ 0 h 1435869"/>
                <a:gd name="connsiteX0" fmla="*/ 1176272 w 4634178"/>
                <a:gd name="connsiteY0" fmla="*/ 0 h 1435869"/>
                <a:gd name="connsiteX1" fmla="*/ 4634178 w 4634178"/>
                <a:gd name="connsiteY1" fmla="*/ 12075 h 1435869"/>
                <a:gd name="connsiteX2" fmla="*/ 3661492 w 4634178"/>
                <a:gd name="connsiteY2" fmla="*/ 1435869 h 1435869"/>
                <a:gd name="connsiteX3" fmla="*/ 0 w 4634178"/>
                <a:gd name="connsiteY3" fmla="*/ 1435869 h 1435869"/>
                <a:gd name="connsiteX4" fmla="*/ 1176272 w 4634178"/>
                <a:gd name="connsiteY4" fmla="*/ 0 h 1435869"/>
                <a:gd name="connsiteX0" fmla="*/ 1176272 w 4268503"/>
                <a:gd name="connsiteY0" fmla="*/ 0 h 1435869"/>
                <a:gd name="connsiteX1" fmla="*/ 4268503 w 4268503"/>
                <a:gd name="connsiteY1" fmla="*/ 12075 h 1435869"/>
                <a:gd name="connsiteX2" fmla="*/ 3661492 w 4268503"/>
                <a:gd name="connsiteY2" fmla="*/ 1435869 h 1435869"/>
                <a:gd name="connsiteX3" fmla="*/ 0 w 4268503"/>
                <a:gd name="connsiteY3" fmla="*/ 1435869 h 1435869"/>
                <a:gd name="connsiteX4" fmla="*/ 1176272 w 4268503"/>
                <a:gd name="connsiteY4" fmla="*/ 0 h 1435869"/>
                <a:gd name="connsiteX0" fmla="*/ 1176272 w 3902828"/>
                <a:gd name="connsiteY0" fmla="*/ 0 h 1435869"/>
                <a:gd name="connsiteX1" fmla="*/ 3902828 w 3902828"/>
                <a:gd name="connsiteY1" fmla="*/ 12075 h 1435869"/>
                <a:gd name="connsiteX2" fmla="*/ 3661492 w 3902828"/>
                <a:gd name="connsiteY2" fmla="*/ 1435869 h 1435869"/>
                <a:gd name="connsiteX3" fmla="*/ 0 w 3902828"/>
                <a:gd name="connsiteY3" fmla="*/ 1435869 h 1435869"/>
                <a:gd name="connsiteX4" fmla="*/ 1176272 w 3902828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3661492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2841875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2424"/>
                <a:gd name="connsiteY0" fmla="*/ 0 h 1435869"/>
                <a:gd name="connsiteX1" fmla="*/ 3712424 w 3712424"/>
                <a:gd name="connsiteY1" fmla="*/ 3248 h 1435869"/>
                <a:gd name="connsiteX2" fmla="*/ 2841875 w 3712424"/>
                <a:gd name="connsiteY2" fmla="*/ 1435869 h 1435869"/>
                <a:gd name="connsiteX3" fmla="*/ 0 w 3712424"/>
                <a:gd name="connsiteY3" fmla="*/ 1435869 h 1435869"/>
                <a:gd name="connsiteX4" fmla="*/ 1176272 w 3712424"/>
                <a:gd name="connsiteY4" fmla="*/ 0 h 1435869"/>
                <a:gd name="connsiteX0" fmla="*/ 1176272 w 3894001"/>
                <a:gd name="connsiteY0" fmla="*/ 34581 h 1470450"/>
                <a:gd name="connsiteX1" fmla="*/ 3894001 w 3894001"/>
                <a:gd name="connsiteY1" fmla="*/ 0 h 1470450"/>
                <a:gd name="connsiteX2" fmla="*/ 2841875 w 3894001"/>
                <a:gd name="connsiteY2" fmla="*/ 1470450 h 1470450"/>
                <a:gd name="connsiteX3" fmla="*/ 0 w 3894001"/>
                <a:gd name="connsiteY3" fmla="*/ 1470450 h 1470450"/>
                <a:gd name="connsiteX4" fmla="*/ 1176272 w 3894001"/>
                <a:gd name="connsiteY4" fmla="*/ 34581 h 1470450"/>
                <a:gd name="connsiteX0" fmla="*/ 1176272 w 3924264"/>
                <a:gd name="connsiteY0" fmla="*/ 19450 h 1455319"/>
                <a:gd name="connsiteX1" fmla="*/ 3924264 w 3924264"/>
                <a:gd name="connsiteY1" fmla="*/ 0 h 1455319"/>
                <a:gd name="connsiteX2" fmla="*/ 2841875 w 3924264"/>
                <a:gd name="connsiteY2" fmla="*/ 1455319 h 1455319"/>
                <a:gd name="connsiteX3" fmla="*/ 0 w 3924264"/>
                <a:gd name="connsiteY3" fmla="*/ 1455319 h 1455319"/>
                <a:gd name="connsiteX4" fmla="*/ 1176272 w 3924264"/>
                <a:gd name="connsiteY4" fmla="*/ 19450 h 1455319"/>
                <a:gd name="connsiteX0" fmla="*/ 1176272 w 4022618"/>
                <a:gd name="connsiteY0" fmla="*/ 4319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1176272 w 4022618"/>
                <a:gd name="connsiteY4" fmla="*/ 4319 h 1440188"/>
                <a:gd name="connsiteX0" fmla="*/ 542645 w 4022618"/>
                <a:gd name="connsiteY0" fmla="*/ 1115532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542645 w 4022618"/>
                <a:gd name="connsiteY4" fmla="*/ 1115532 h 1440188"/>
                <a:gd name="connsiteX0" fmla="*/ 542645 w 2841875"/>
                <a:gd name="connsiteY0" fmla="*/ 0 h 324656"/>
                <a:gd name="connsiteX1" fmla="*/ 2036622 w 2841875"/>
                <a:gd name="connsiteY1" fmla="*/ 409 h 324656"/>
                <a:gd name="connsiteX2" fmla="*/ 2841875 w 2841875"/>
                <a:gd name="connsiteY2" fmla="*/ 324656 h 324656"/>
                <a:gd name="connsiteX3" fmla="*/ 0 w 2841875"/>
                <a:gd name="connsiteY3" fmla="*/ 324656 h 324656"/>
                <a:gd name="connsiteX4" fmla="*/ 542645 w 2841875"/>
                <a:gd name="connsiteY4" fmla="*/ 0 h 324656"/>
                <a:gd name="connsiteX0" fmla="*/ 542645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542645 w 2036622"/>
                <a:gd name="connsiteY4" fmla="*/ 0 h 329385"/>
                <a:gd name="connsiteX0" fmla="*/ 393510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393510 w 2036622"/>
                <a:gd name="connsiteY4" fmla="*/ 0 h 329385"/>
                <a:gd name="connsiteX0" fmla="*/ 393510 w 1786907"/>
                <a:gd name="connsiteY0" fmla="*/ 0 h 329385"/>
                <a:gd name="connsiteX1" fmla="*/ 1786907 w 1786907"/>
                <a:gd name="connsiteY1" fmla="*/ 3877 h 329385"/>
                <a:gd name="connsiteX2" fmla="*/ 1446950 w 1786907"/>
                <a:gd name="connsiteY2" fmla="*/ 329385 h 329385"/>
                <a:gd name="connsiteX3" fmla="*/ 0 w 1786907"/>
                <a:gd name="connsiteY3" fmla="*/ 324656 h 329385"/>
                <a:gd name="connsiteX4" fmla="*/ 393510 w 1786907"/>
                <a:gd name="connsiteY4" fmla="*/ 0 h 329385"/>
                <a:gd name="connsiteX0" fmla="*/ 393510 w 1841532"/>
                <a:gd name="connsiteY0" fmla="*/ 1325 h 330710"/>
                <a:gd name="connsiteX1" fmla="*/ 1841532 w 1841532"/>
                <a:gd name="connsiteY1" fmla="*/ 0 h 330710"/>
                <a:gd name="connsiteX2" fmla="*/ 1446950 w 1841532"/>
                <a:gd name="connsiteY2" fmla="*/ 330710 h 330710"/>
                <a:gd name="connsiteX3" fmla="*/ 0 w 1841532"/>
                <a:gd name="connsiteY3" fmla="*/ 325981 h 330710"/>
                <a:gd name="connsiteX4" fmla="*/ 393510 w 1841532"/>
                <a:gd name="connsiteY4" fmla="*/ 1325 h 3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1532" h="330710">
                  <a:moveTo>
                    <a:pt x="393510" y="1325"/>
                  </a:moveTo>
                  <a:lnTo>
                    <a:pt x="1841532" y="0"/>
                  </a:lnTo>
                  <a:lnTo>
                    <a:pt x="1446950" y="330710"/>
                  </a:lnTo>
                  <a:lnTo>
                    <a:pt x="0" y="325981"/>
                  </a:lnTo>
                  <a:lnTo>
                    <a:pt x="393510" y="132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9">
              <a:extLst>
                <a:ext uri="{FF2B5EF4-FFF2-40B4-BE49-F238E27FC236}">
                  <a16:creationId xmlns:a16="http://schemas.microsoft.com/office/drawing/2014/main" id="{11A45444-23DE-48C6-9216-4B3302CBBA03}"/>
                </a:ext>
              </a:extLst>
            </p:cNvPr>
            <p:cNvSpPr/>
            <p:nvPr/>
          </p:nvSpPr>
          <p:spPr>
            <a:xfrm rot="7168053">
              <a:off x="3508340" y="270143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9">
              <a:extLst>
                <a:ext uri="{FF2B5EF4-FFF2-40B4-BE49-F238E27FC236}">
                  <a16:creationId xmlns:a16="http://schemas.microsoft.com/office/drawing/2014/main" id="{C070AB34-F550-4A28-A670-A0CD031B4607}"/>
                </a:ext>
              </a:extLst>
            </p:cNvPr>
            <p:cNvSpPr/>
            <p:nvPr/>
          </p:nvSpPr>
          <p:spPr>
            <a:xfrm>
              <a:off x="4743516" y="358631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9">
              <a:extLst>
                <a:ext uri="{FF2B5EF4-FFF2-40B4-BE49-F238E27FC236}">
                  <a16:creationId xmlns:a16="http://schemas.microsoft.com/office/drawing/2014/main" id="{72119E9F-0BA2-4FB5-9FA2-5FD703DE09BA}"/>
                </a:ext>
              </a:extLst>
            </p:cNvPr>
            <p:cNvSpPr/>
            <p:nvPr/>
          </p:nvSpPr>
          <p:spPr>
            <a:xfrm rot="18008435">
              <a:off x="6765211" y="285399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9">
              <a:extLst>
                <a:ext uri="{FF2B5EF4-FFF2-40B4-BE49-F238E27FC236}">
                  <a16:creationId xmlns:a16="http://schemas.microsoft.com/office/drawing/2014/main" id="{010AB461-68D9-442A-B7DC-38F70F2F44F2}"/>
                </a:ext>
              </a:extLst>
            </p:cNvPr>
            <p:cNvSpPr/>
            <p:nvPr/>
          </p:nvSpPr>
          <p:spPr>
            <a:xfrm rot="10800000">
              <a:off x="5390262" y="212167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0894BB-FA47-42A2-B89A-42F606DE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268" y="2238881"/>
              <a:ext cx="1601522" cy="15238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/>
              <p:nvPr/>
            </p:nvSpPr>
            <p:spPr>
              <a:xfrm>
                <a:off x="6337306" y="3786794"/>
                <a:ext cx="110754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넓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6" y="3786794"/>
                <a:ext cx="1107547" cy="374526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44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4244EA-F7B5-42C3-BF65-2E356E77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12" y="928687"/>
            <a:ext cx="6667500" cy="500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C3473-F53C-4487-95C1-27238F53C85F}"/>
              </a:ext>
            </a:extLst>
          </p:cNvPr>
          <p:cNvSpPr txBox="1"/>
          <p:nvPr/>
        </p:nvSpPr>
        <p:spPr>
          <a:xfrm>
            <a:off x="8439935" y="3621089"/>
            <a:ext cx="13197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정의역</a:t>
            </a:r>
            <a:r>
              <a:rPr lang="en-US" altLang="ko-KR" dirty="0"/>
              <a:t>(Domain)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8295D-E218-4759-81CD-227FBD2E9BB4}"/>
              </a:ext>
            </a:extLst>
          </p:cNvPr>
          <p:cNvSpPr txBox="1"/>
          <p:nvPr/>
        </p:nvSpPr>
        <p:spPr>
          <a:xfrm>
            <a:off x="8353425" y="2345667"/>
            <a:ext cx="1319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치역</a:t>
            </a:r>
            <a:r>
              <a:rPr lang="en-US" altLang="ko-KR" dirty="0"/>
              <a:t>: </a:t>
            </a:r>
            <a:r>
              <a:rPr lang="ko-KR" altLang="en-US" dirty="0"/>
              <a:t>곡면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/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/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EA2AD-7E03-4FDD-A413-06FDE765EEDB}"/>
              </a:ext>
            </a:extLst>
          </p:cNvPr>
          <p:cNvCxnSpPr>
            <a:endCxn id="6" idx="1"/>
          </p:cNvCxnSpPr>
          <p:nvPr/>
        </p:nvCxnSpPr>
        <p:spPr>
          <a:xfrm flipV="1">
            <a:off x="6466788" y="2530333"/>
            <a:ext cx="1886637" cy="169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E41521-62FB-4093-B74D-29B521BC9D9D}"/>
              </a:ext>
            </a:extLst>
          </p:cNvPr>
          <p:cNvCxnSpPr>
            <a:endCxn id="5" idx="1"/>
          </p:cNvCxnSpPr>
          <p:nvPr/>
        </p:nvCxnSpPr>
        <p:spPr>
          <a:xfrm flipV="1">
            <a:off x="6353666" y="3944255"/>
            <a:ext cx="2086269" cy="631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4244EA-F7B5-42C3-BF65-2E356E77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12" y="928687"/>
            <a:ext cx="6667500" cy="5000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CC3473-F53C-4487-95C1-27238F53C85F}"/>
                  </a:ext>
                </a:extLst>
              </p:cNvPr>
              <p:cNvSpPr txBox="1"/>
              <p:nvPr/>
            </p:nvSpPr>
            <p:spPr>
              <a:xfrm>
                <a:off x="8439934" y="3621089"/>
                <a:ext cx="278738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경로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에 대한 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정의역으로의 </a:t>
                </a:r>
                <a:r>
                  <a:rPr lang="ko-KR" altLang="en-US" dirty="0" err="1"/>
                  <a:t>정사영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CC3473-F53C-4487-95C1-27238F53C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934" y="3621089"/>
                <a:ext cx="2787389" cy="646331"/>
              </a:xfrm>
              <a:prstGeom prst="rect">
                <a:avLst/>
              </a:prstGeom>
              <a:blipFill>
                <a:blip r:embed="rId3"/>
                <a:stretch>
                  <a:fillRect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A8295D-E218-4759-81CD-227FBD2E9BB4}"/>
              </a:ext>
            </a:extLst>
          </p:cNvPr>
          <p:cNvSpPr txBox="1"/>
          <p:nvPr/>
        </p:nvSpPr>
        <p:spPr>
          <a:xfrm>
            <a:off x="8391329" y="2267414"/>
            <a:ext cx="18729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곡면 </a:t>
            </a:r>
            <a:r>
              <a:rPr lang="en-US" altLang="ko-KR" dirty="0"/>
              <a:t>S</a:t>
            </a:r>
            <a:r>
              <a:rPr lang="ko-KR" altLang="en-US" dirty="0"/>
              <a:t>에 대한 닫힌 경로</a:t>
            </a:r>
            <a:r>
              <a:rPr lang="en-US" altLang="ko-KR" dirty="0"/>
              <a:t>: 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/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/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EA2AD-7E03-4FDD-A413-06FDE765EED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02078" y="2590580"/>
            <a:ext cx="1189251" cy="80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E41521-62FB-4093-B74D-29B521BC9D9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98384" y="3944255"/>
            <a:ext cx="1341550" cy="526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7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34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8</cp:revision>
  <dcterms:created xsi:type="dcterms:W3CDTF">2020-08-28T11:41:44Z</dcterms:created>
  <dcterms:modified xsi:type="dcterms:W3CDTF">2020-08-29T05:43:04Z</dcterms:modified>
</cp:coreProperties>
</file>