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1551-8527-431C-8A67-D84CB652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21AD6-3675-4F84-B906-A441060C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441F2-6360-4045-813F-C9C082B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BD75-4FC2-4A9F-99A8-1FD9970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F2850-70C8-4636-A486-6C58DBE7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F9AA-5592-4B77-AA59-DDE51E36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E3880-D95B-4357-988A-25C4EA2A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4BB68-B9AB-47F9-82D0-6B29B82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048A4-A76A-4507-BD04-D434536F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EB15-EB8C-4613-86CC-1A49F296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06809-5E23-48C1-A7DF-6FC3371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2C046-8955-4F93-9D68-21104CC34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6485-6893-4600-B902-5AF6275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A797A-310A-4664-A0D2-920945F0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3142C-D83D-4ED4-AF83-75B720BE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13B6D-B11B-41D9-8D47-8DCF25D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EE759-C92B-4786-B089-555FCAC7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7B47-5836-4DE2-82DD-3933C69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F677-D64F-45C8-A535-1C80C04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4692B-A91A-4C6E-BFB4-22FD3D2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F48A-98DB-472D-915A-9CB83A0F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9A9EC-348C-4496-BDBA-792BCEC3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24C12-1807-46BE-9E96-FBDDED51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3EFC9-CA9B-4043-B2DF-48B56C2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D488-C75B-438B-8452-421B2A4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6AF38-81A2-4D9A-A3F2-63537E9A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06EE0-6349-476E-9970-544849BCB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E3F81-B002-409B-896F-1AB919D9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BB1F-FBC0-4EC7-858D-C0163E88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1D20A-CBA6-4005-8BF9-56EBE74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F980E-0D52-472A-B859-0E3CC435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A693-A6C6-4480-A69F-AF24DD4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8428-D1D7-40EF-83C1-E78CA966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49CF6-E894-47DE-8951-80F55259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AB147-7BAE-4D2A-9FB7-71166220C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1FB42C-07B4-43E2-9E08-915C5037F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D1399C-9589-4F43-BB01-591BA2B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D3667-9B64-44DF-87BC-B45C4A6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174FA-B659-4B4A-9AB6-BE81992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5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283E-242B-461B-90F9-7D514E5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6E87E-A0D7-477A-8079-4F4CEF4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0D2DC-EBC2-42A6-B407-8E1722E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164665-EF1F-48EE-B3B7-AB19F16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078232-C108-4F8F-81D7-6965BD85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CDAA6A-BB2D-446A-A9DB-167EE16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28A6C-EF1B-4916-B6F4-0A42474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9176-C4E7-4289-A656-CE50702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CFCA-89C0-4B65-8905-9F002217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0DBA1-C410-4DF1-B9F9-E0B564CD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E93CB-D140-48DF-9ACF-0BB2645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ECE59-903F-4B61-94DA-EEB2BD5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9B055-6B90-43A6-AD6C-FA40D75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8594-090D-4441-B4D9-8AAC0F8A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04262A-EE83-4D5A-A02B-EFF56F18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FE8D5-FA2E-45E3-8D17-2489B8C4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4FFD-3660-473F-A629-46087383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FBAE8-65C1-4D09-A01D-CD7B9F4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FEA3CE-F4EE-4593-B4DE-108EBF1E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54B12-A99A-4D42-ACFF-49915515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ABC61-9ABC-4F84-A1C7-B7D53AB3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659F-21E7-473B-B3F8-B4CC1B75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A852-B59F-4959-A4DF-6ED35E71824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3532-91E2-456C-A083-7DCDCD86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1EB04-C5A9-4A64-BAD3-6C4B684D4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02C-D8FB-4D11-9318-12E7A6C529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" y="1703294"/>
            <a:ext cx="4178026" cy="3451412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7FDDDC5-9003-4D28-A5D2-0016558D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01" y="1032668"/>
            <a:ext cx="2698613" cy="2229289"/>
          </a:xfrm>
          <a:prstGeom prst="rect">
            <a:avLst/>
          </a:prstGeom>
        </p:spPr>
      </p:pic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A9716D2-C8A9-4FFE-8D11-0FBCC917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74" y="1032668"/>
            <a:ext cx="2698613" cy="2229289"/>
          </a:xfrm>
          <a:prstGeom prst="rect">
            <a:avLst/>
          </a:prstGeom>
        </p:spPr>
      </p:pic>
      <p:pic>
        <p:nvPicPr>
          <p:cNvPr id="11" name="그림 10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D59F7FE3-EE71-45F5-87DA-1B441EC0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81" y="3677257"/>
            <a:ext cx="2698613" cy="2229289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66B02B9-9C3D-414B-893E-748D716ED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71" y="3677257"/>
            <a:ext cx="2698613" cy="2229289"/>
          </a:xfrm>
          <a:prstGeom prst="rect">
            <a:avLst/>
          </a:prstGeom>
        </p:spPr>
      </p:pic>
      <p:sp>
        <p:nvSpPr>
          <p:cNvPr id="14" name="같음 기호 13">
            <a:extLst>
              <a:ext uri="{FF2B5EF4-FFF2-40B4-BE49-F238E27FC236}">
                <a16:creationId xmlns:a16="http://schemas.microsoft.com/office/drawing/2014/main" id="{3F0985B5-E03E-4C52-9320-7E6FBDDB5326}"/>
              </a:ext>
            </a:extLst>
          </p:cNvPr>
          <p:cNvSpPr/>
          <p:nvPr/>
        </p:nvSpPr>
        <p:spPr>
          <a:xfrm>
            <a:off x="4308201" y="2971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1C86728C-B280-4053-B6F8-AA2A61023CA9}"/>
              </a:ext>
            </a:extLst>
          </p:cNvPr>
          <p:cNvSpPr/>
          <p:nvPr/>
        </p:nvSpPr>
        <p:spPr>
          <a:xfrm>
            <a:off x="8241254" y="1954272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52A92562-A90F-49F4-A4F9-3804837A8E16}"/>
              </a:ext>
            </a:extLst>
          </p:cNvPr>
          <p:cNvSpPr/>
          <p:nvPr/>
        </p:nvSpPr>
        <p:spPr>
          <a:xfrm>
            <a:off x="498892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A48971E-CF52-4CF6-B03D-F80736462CFE}"/>
              </a:ext>
            </a:extLst>
          </p:cNvPr>
          <p:cNvSpPr/>
          <p:nvPr/>
        </p:nvSpPr>
        <p:spPr>
          <a:xfrm>
            <a:off x="807248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D32946AF-6837-4593-9EAD-2A1583506489}"/>
              </a:ext>
            </a:extLst>
          </p:cNvPr>
          <p:cNvSpPr/>
          <p:nvPr/>
        </p:nvSpPr>
        <p:spPr>
          <a:xfrm>
            <a:off x="8931191" y="4598861"/>
            <a:ext cx="386080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/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763ACE-6ADC-41E2-B7E7-EE313D3BE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884" y="4507489"/>
                <a:ext cx="4368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7" y="1693134"/>
                <a:ext cx="79028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85" y="2092946"/>
                <a:ext cx="91852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58" y="2632948"/>
                <a:ext cx="91852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82" y="2968214"/>
                <a:ext cx="91852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8852"/>
                <a:ext cx="717440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26" y="2612628"/>
                <a:ext cx="91852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/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97BE5B-F0A5-4E5D-9D93-0D3FABFE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41" y="1422372"/>
                <a:ext cx="717440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/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F6313-865A-4F6F-BEC4-37CD6A54E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11" y="951454"/>
                <a:ext cx="790281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/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9D0F8F-D2D6-49F1-8867-875E1DF3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00" y="3779506"/>
                <a:ext cx="91852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/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19A08-5E5E-46C4-8FC1-27D58B73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38" y="4373623"/>
                <a:ext cx="918521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8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4D877E-15F8-46D6-B36C-3CE7A2D5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07" y="1828435"/>
            <a:ext cx="4763585" cy="320112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B9891D-E924-4209-AC7C-B083CC23BEFD}"/>
              </a:ext>
            </a:extLst>
          </p:cNvPr>
          <p:cNvCxnSpPr>
            <a:cxnSpLocks/>
          </p:cNvCxnSpPr>
          <p:nvPr/>
        </p:nvCxnSpPr>
        <p:spPr>
          <a:xfrm>
            <a:off x="5589972" y="4305671"/>
            <a:ext cx="12724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842300-9439-4997-8B12-3671D9DAC754}"/>
              </a:ext>
            </a:extLst>
          </p:cNvPr>
          <p:cNvSpPr txBox="1"/>
          <p:nvPr/>
        </p:nvSpPr>
        <p:spPr>
          <a:xfrm>
            <a:off x="6064943" y="39363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BB8875-EF62-4D90-8D19-A5757E74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79" y="1792070"/>
            <a:ext cx="4178026" cy="3451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/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C9ACD-17D7-4CA6-B36F-CCE941DD0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750" y="1781910"/>
                <a:ext cx="790281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/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27FF8A-6EC5-43FF-9524-AB3CCF81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8" y="2181722"/>
                <a:ext cx="91852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/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D6DB0-1E6E-4074-857D-2C497C89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1" y="2721724"/>
                <a:ext cx="91852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/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256EE3-F4CD-4489-9310-518869AF2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85" y="3056990"/>
                <a:ext cx="91852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/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674653-B363-4D04-B77F-43AADC9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3" y="2557628"/>
                <a:ext cx="71744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/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00463F-D425-4723-9EB7-4BEFD222A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29" y="2701404"/>
                <a:ext cx="918521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29CB39-4692-407C-8F4D-45BE7B9BB143}"/>
              </a:ext>
            </a:extLst>
          </p:cNvPr>
          <p:cNvCxnSpPr>
            <a:cxnSpLocks/>
          </p:cNvCxnSpPr>
          <p:nvPr/>
        </p:nvCxnSpPr>
        <p:spPr>
          <a:xfrm flipH="1" flipV="1">
            <a:off x="4701832" y="2255281"/>
            <a:ext cx="396823" cy="83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2019-07-06T13:55:59Z</dcterms:created>
  <dcterms:modified xsi:type="dcterms:W3CDTF">2019-07-06T23:32:19Z</dcterms:modified>
</cp:coreProperties>
</file>