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071563"/>
            <a:ext cx="83724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31840" y="3465549"/>
                <a:ext cx="1993879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</a:rPr>
                      <m:t>[4]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at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seconds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65549"/>
                <a:ext cx="1993879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/>
          <p:cNvCxnSpPr/>
          <p:nvPr/>
        </p:nvCxnSpPr>
        <p:spPr>
          <a:xfrm flipH="1">
            <a:off x="2843808" y="3804103"/>
            <a:ext cx="288032" cy="1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41171" y="4653136"/>
                <a:ext cx="1184555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seconds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71" y="4653136"/>
                <a:ext cx="1184555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3448" r="-1020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5366469" y="450912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93175" y="450912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48064" y="4581128"/>
            <a:ext cx="2184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693175" y="4581128"/>
            <a:ext cx="21840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3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2022-01-04T01:23:50Z</dcterms:modified>
</cp:coreProperties>
</file>