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6" r:id="rId6"/>
    <p:sldId id="267" r:id="rId7"/>
    <p:sldId id="258" r:id="rId8"/>
    <p:sldId id="259" r:id="rId9"/>
    <p:sldId id="260" r:id="rId10"/>
    <p:sldId id="256" r:id="rId11"/>
    <p:sldId id="257" r:id="rId12"/>
    <p:sldId id="261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50" d="100"/>
          <a:sy n="150" d="100"/>
        </p:scale>
        <p:origin x="2094" y="12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7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170.png"/><Relationship Id="rId4" Type="http://schemas.openxmlformats.org/officeDocument/2006/relationships/image" Target="../media/image18.png"/><Relationship Id="rId9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245CC-9F28-4F8F-BDD7-FF635F76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454F4D-04AE-466D-9F07-EFBCB8F7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D4F7EE9-ABD4-4CDC-BDFB-EAE6B326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89552"/>
            <a:ext cx="4752528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9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AC9FCF-C18C-4D10-AB92-F2F1612F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2" y="836229"/>
            <a:ext cx="4628051" cy="34710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3FF6A7-5006-492B-80AD-A33C6D340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48" y="836229"/>
            <a:ext cx="4628051" cy="3471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1811253" y="3147814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0.95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E88EA-4DD8-4194-801B-0C749D0A581F}"/>
              </a:ext>
            </a:extLst>
          </p:cNvPr>
          <p:cNvSpPr txBox="1"/>
          <p:nvPr/>
        </p:nvSpPr>
        <p:spPr>
          <a:xfrm>
            <a:off x="6268581" y="314781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0.99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3452857" y="2571750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1BB980-3874-45FF-B289-159802235E5D}"/>
              </a:ext>
            </a:extLst>
          </p:cNvPr>
          <p:cNvSpPr txBox="1"/>
          <p:nvPr/>
        </p:nvSpPr>
        <p:spPr>
          <a:xfrm>
            <a:off x="3079739" y="22024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2.228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3A50EE-392C-4705-A30D-BA21B1E8A26A}"/>
              </a:ext>
            </a:extLst>
          </p:cNvPr>
          <p:cNvCxnSpPr>
            <a:cxnSpLocks/>
          </p:cNvCxnSpPr>
          <p:nvPr/>
        </p:nvCxnSpPr>
        <p:spPr>
          <a:xfrm>
            <a:off x="1425153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BEB89F-A8AF-4478-B6C3-153D634CDB65}"/>
              </a:ext>
            </a:extLst>
          </p:cNvPr>
          <p:cNvSpPr txBox="1"/>
          <p:nvPr/>
        </p:nvSpPr>
        <p:spPr>
          <a:xfrm>
            <a:off x="987399" y="21958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-2.228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4EE2AE-D8F7-4FD0-A389-BCC26858631F}"/>
              </a:ext>
            </a:extLst>
          </p:cNvPr>
          <p:cNvCxnSpPr>
            <a:cxnSpLocks/>
          </p:cNvCxnSpPr>
          <p:nvPr/>
        </p:nvCxnSpPr>
        <p:spPr>
          <a:xfrm>
            <a:off x="5438763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7BD5BE-BAE5-4A67-B0B9-F5A315457A3D}"/>
              </a:ext>
            </a:extLst>
          </p:cNvPr>
          <p:cNvSpPr txBox="1"/>
          <p:nvPr/>
        </p:nvSpPr>
        <p:spPr>
          <a:xfrm>
            <a:off x="5018638" y="219580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-3.169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434C2C-03AB-4616-80A1-A55C5A269E6E}"/>
              </a:ext>
            </a:extLst>
          </p:cNvPr>
          <p:cNvSpPr txBox="1"/>
          <p:nvPr/>
        </p:nvSpPr>
        <p:spPr>
          <a:xfrm>
            <a:off x="1093392" y="541232"/>
            <a:ext cx="690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자유도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경우 넓이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0.95, 0.99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얻기 위한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t-value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C83BC5-CD72-4402-A822-571C7099DA75}"/>
              </a:ext>
            </a:extLst>
          </p:cNvPr>
          <p:cNvCxnSpPr>
            <a:cxnSpLocks/>
          </p:cNvCxnSpPr>
          <p:nvPr/>
        </p:nvCxnSpPr>
        <p:spPr>
          <a:xfrm>
            <a:off x="8250419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E81D9F-AA9E-4174-AC1E-B87D76501210}"/>
              </a:ext>
            </a:extLst>
          </p:cNvPr>
          <p:cNvSpPr txBox="1"/>
          <p:nvPr/>
        </p:nvSpPr>
        <p:spPr>
          <a:xfrm>
            <a:off x="7876014" y="21958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3.169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5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A1AD63-4F58-407D-9227-A858A14DD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0"/>
            <a:ext cx="53562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7B5521-EF3A-46FF-8F95-B68A07DB5518}"/>
              </a:ext>
            </a:extLst>
          </p:cNvPr>
          <p:cNvSpPr/>
          <p:nvPr/>
        </p:nvSpPr>
        <p:spPr>
          <a:xfrm>
            <a:off x="5171873" y="160396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E9AA44-9AAF-4B79-84FA-756B05BAD5E6}"/>
              </a:ext>
            </a:extLst>
          </p:cNvPr>
          <p:cNvSpPr/>
          <p:nvPr/>
        </p:nvSpPr>
        <p:spPr>
          <a:xfrm>
            <a:off x="5162347" y="29749"/>
            <a:ext cx="336231" cy="387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11F6B1-D2E8-4CF0-8577-B558A14B3288}"/>
              </a:ext>
            </a:extLst>
          </p:cNvPr>
          <p:cNvSpPr/>
          <p:nvPr/>
        </p:nvSpPr>
        <p:spPr>
          <a:xfrm>
            <a:off x="6042877" y="160396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94718F-DAC7-45D6-939A-098E335F97F6}"/>
              </a:ext>
            </a:extLst>
          </p:cNvPr>
          <p:cNvSpPr/>
          <p:nvPr/>
        </p:nvSpPr>
        <p:spPr>
          <a:xfrm>
            <a:off x="6038114" y="29749"/>
            <a:ext cx="336231" cy="387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270</Words>
  <Application>Microsoft Office PowerPoint</Application>
  <PresentationFormat>화면 슬라이드 쇼(16:9)</PresentationFormat>
  <Paragraphs>187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배달의민족 주아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27</cp:revision>
  <dcterms:created xsi:type="dcterms:W3CDTF">2021-01-06T04:50:46Z</dcterms:created>
  <dcterms:modified xsi:type="dcterms:W3CDTF">2021-01-17T01:48:08Z</dcterms:modified>
</cp:coreProperties>
</file>