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07759" y="2663708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252868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67802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49222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20544" y="2663708"/>
            <a:ext cx="2528678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3870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39552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0284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1015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0284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1015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9673" y="1575415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64253" y="1511397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987421" y="1565227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39673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261871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984952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/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blipFill>
                <a:blip r:embed="rId8"/>
                <a:stretch>
                  <a:fillRect l="-11667" r="-666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blipFill>
                <a:blip r:embed="rId9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blipFill>
                <a:blip r:embed="rId10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D1A66A2C-C81C-4B94-AD0B-9DD894B16EE0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B2CE96-0555-4DE0-8A56-2235454F55BE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03A9E3-A3B9-4E41-BDA1-27D30CDB645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9184727-9563-484D-A6CF-5A77FDD35173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5400000">
            <a:off x="7569974" y="3303697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405671" y="31349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 </a:t>
            </a:r>
            <a:r>
              <a:rPr lang="ko-KR" altLang="en-US" sz="2800" b="1" dirty="0"/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0EF0A6-299A-4C60-9D0C-684BB3BA6B31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>
            <a:off x="1321081" y="2661760"/>
            <a:ext cx="0" cy="15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FB874E-177F-45A5-B185-337C90DCBFD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2525487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CD0C0C-A960-438C-B1C3-772456C01D4D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FF6FF2-63A4-4BDF-A69E-7F8060912E3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480922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295E7-0A14-43BC-B287-5818BC01AA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9C13C2E-1631-4249-8D4E-3EB9634473C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B301A1-DA35-4465-B68A-ADAC3BEA8DF8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755674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FD0C157-B9D5-4368-8CBA-114FA1854DA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4230188" y="2661760"/>
            <a:ext cx="252548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684DDE-ABC6-4F6F-86F0-757337D200A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736668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01C1F-D96C-4F2C-97C4-517EDCCB9B37}"/>
              </a:ext>
            </a:extLst>
          </p:cNvPr>
          <p:cNvSpPr/>
          <p:nvPr/>
        </p:nvSpPr>
        <p:spPr>
          <a:xfrm>
            <a:off x="55384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E9C6EB-6A1B-4759-A90C-062265634EB8}"/>
              </a:ext>
            </a:extLst>
          </p:cNvPr>
          <p:cNvSpPr/>
          <p:nvPr/>
        </p:nvSpPr>
        <p:spPr>
          <a:xfrm>
            <a:off x="327114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DD5DA96-E26A-4770-B7EC-5216C8FDAD9A}"/>
              </a:ext>
            </a:extLst>
          </p:cNvPr>
          <p:cNvSpPr/>
          <p:nvPr/>
        </p:nvSpPr>
        <p:spPr>
          <a:xfrm>
            <a:off x="5988437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24">
            <a:extLst>
              <a:ext uri="{FF2B5EF4-FFF2-40B4-BE49-F238E27FC236}">
                <a16:creationId xmlns:a16="http://schemas.microsoft.com/office/drawing/2014/main" id="{2D2B3937-F06E-4849-88AC-518852C872A8}"/>
              </a:ext>
            </a:extLst>
          </p:cNvPr>
          <p:cNvSpPr/>
          <p:nvPr/>
        </p:nvSpPr>
        <p:spPr>
          <a:xfrm>
            <a:off x="553966" y="1574842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32">
            <a:extLst>
              <a:ext uri="{FF2B5EF4-FFF2-40B4-BE49-F238E27FC236}">
                <a16:creationId xmlns:a16="http://schemas.microsoft.com/office/drawing/2014/main" id="{C717001A-23E7-41A8-836C-147C390BBAED}"/>
              </a:ext>
            </a:extLst>
          </p:cNvPr>
          <p:cNvSpPr/>
          <p:nvPr/>
        </p:nvSpPr>
        <p:spPr>
          <a:xfrm>
            <a:off x="3275105" y="1510904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35">
            <a:extLst>
              <a:ext uri="{FF2B5EF4-FFF2-40B4-BE49-F238E27FC236}">
                <a16:creationId xmlns:a16="http://schemas.microsoft.com/office/drawing/2014/main" id="{FE1136E3-1800-4243-971A-76BC81BFC7C2}"/>
              </a:ext>
            </a:extLst>
          </p:cNvPr>
          <p:cNvSpPr/>
          <p:nvPr/>
        </p:nvSpPr>
        <p:spPr>
          <a:xfrm>
            <a:off x="5994835" y="1564666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/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blipFill>
                <a:blip r:embed="rId2"/>
                <a:stretch>
                  <a:fillRect l="-14286" r="-714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/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blipFill>
                <a:blip r:embed="rId3"/>
                <a:stretch>
                  <a:fillRect l="-13953" r="-930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/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454E77-3767-4F1F-8B2E-CB39E0DCB168}"/>
              </a:ext>
            </a:extLst>
          </p:cNvPr>
          <p:cNvSpPr/>
          <p:nvPr/>
        </p:nvSpPr>
        <p:spPr>
          <a:xfrm>
            <a:off x="55384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E05ACC1-7DD5-45C6-9322-DDA90A99898B}"/>
              </a:ext>
            </a:extLst>
          </p:cNvPr>
          <p:cNvSpPr/>
          <p:nvPr/>
        </p:nvSpPr>
        <p:spPr>
          <a:xfrm>
            <a:off x="327114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063152-E821-40E9-A5AD-2179B98CF75C}"/>
              </a:ext>
            </a:extLst>
          </p:cNvPr>
          <p:cNvSpPr/>
          <p:nvPr/>
        </p:nvSpPr>
        <p:spPr>
          <a:xfrm>
            <a:off x="5988437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36">
            <a:extLst>
              <a:ext uri="{FF2B5EF4-FFF2-40B4-BE49-F238E27FC236}">
                <a16:creationId xmlns:a16="http://schemas.microsoft.com/office/drawing/2014/main" id="{D66FFE7D-EDFA-41EA-A6FE-4B8AC6EDDE24}"/>
              </a:ext>
            </a:extLst>
          </p:cNvPr>
          <p:cNvSpPr/>
          <p:nvPr/>
        </p:nvSpPr>
        <p:spPr>
          <a:xfrm>
            <a:off x="553966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41">
            <a:extLst>
              <a:ext uri="{FF2B5EF4-FFF2-40B4-BE49-F238E27FC236}">
                <a16:creationId xmlns:a16="http://schemas.microsoft.com/office/drawing/2014/main" id="{F7B9892E-82A7-490A-ACAC-4AFC976E8162}"/>
              </a:ext>
            </a:extLst>
          </p:cNvPr>
          <p:cNvSpPr/>
          <p:nvPr/>
        </p:nvSpPr>
        <p:spPr>
          <a:xfrm>
            <a:off x="3272727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42">
            <a:extLst>
              <a:ext uri="{FF2B5EF4-FFF2-40B4-BE49-F238E27FC236}">
                <a16:creationId xmlns:a16="http://schemas.microsoft.com/office/drawing/2014/main" id="{A9983B90-A8E8-4908-A0FB-7610461F8E4F}"/>
              </a:ext>
            </a:extLst>
          </p:cNvPr>
          <p:cNvSpPr/>
          <p:nvPr/>
        </p:nvSpPr>
        <p:spPr>
          <a:xfrm>
            <a:off x="5992369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/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/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blipFill>
                <a:blip r:embed="rId6"/>
                <a:stretch>
                  <a:fillRect l="-13043" r="-869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/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77E49E-8561-47AB-B8B5-D65A6487037A}"/>
              </a:ext>
            </a:extLst>
          </p:cNvPr>
          <p:cNvSpPr/>
          <p:nvPr/>
        </p:nvSpPr>
        <p:spPr>
          <a:xfrm>
            <a:off x="551499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D8480E0-A6A3-4BFF-A42D-F43632A3A4E7}"/>
              </a:ext>
            </a:extLst>
          </p:cNvPr>
          <p:cNvSpPr/>
          <p:nvPr/>
        </p:nvSpPr>
        <p:spPr>
          <a:xfrm>
            <a:off x="326879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08E7EE1-988A-4EF7-B140-41AD8863AE45}"/>
              </a:ext>
            </a:extLst>
          </p:cNvPr>
          <p:cNvSpPr/>
          <p:nvPr/>
        </p:nvSpPr>
        <p:spPr>
          <a:xfrm>
            <a:off x="598609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24">
            <a:extLst>
              <a:ext uri="{FF2B5EF4-FFF2-40B4-BE49-F238E27FC236}">
                <a16:creationId xmlns:a16="http://schemas.microsoft.com/office/drawing/2014/main" id="{D8E961AC-9CFE-45BD-BBF2-62F258C6D6B2}"/>
              </a:ext>
            </a:extLst>
          </p:cNvPr>
          <p:cNvSpPr/>
          <p:nvPr/>
        </p:nvSpPr>
        <p:spPr>
          <a:xfrm>
            <a:off x="551620" y="4643788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32">
            <a:extLst>
              <a:ext uri="{FF2B5EF4-FFF2-40B4-BE49-F238E27FC236}">
                <a16:creationId xmlns:a16="http://schemas.microsoft.com/office/drawing/2014/main" id="{F16564F7-46B4-45A2-B811-C7298FBDE7E7}"/>
              </a:ext>
            </a:extLst>
          </p:cNvPr>
          <p:cNvSpPr/>
          <p:nvPr/>
        </p:nvSpPr>
        <p:spPr>
          <a:xfrm>
            <a:off x="3272759" y="4579850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35">
            <a:extLst>
              <a:ext uri="{FF2B5EF4-FFF2-40B4-BE49-F238E27FC236}">
                <a16:creationId xmlns:a16="http://schemas.microsoft.com/office/drawing/2014/main" id="{3F466B5D-AA8B-4636-8AFA-9CA8296EA603}"/>
              </a:ext>
            </a:extLst>
          </p:cNvPr>
          <p:cNvSpPr/>
          <p:nvPr/>
        </p:nvSpPr>
        <p:spPr>
          <a:xfrm>
            <a:off x="5992489" y="4633612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/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blipFill>
                <a:blip r:embed="rId8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/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blipFill>
                <a:blip r:embed="rId9"/>
                <a:stretch>
                  <a:fillRect l="-14286" r="-1190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/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blipFill>
                <a:blip r:embed="rId10"/>
                <a:stretch>
                  <a:fillRect l="-13953" r="-9302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40919C-3F99-4D66-A40B-A77812AD8FF2}"/>
              </a:ext>
            </a:extLst>
          </p:cNvPr>
          <p:cNvSpPr/>
          <p:nvPr/>
        </p:nvSpPr>
        <p:spPr>
          <a:xfrm>
            <a:off x="552709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E5F8AE-FAF3-46B5-B971-5D0873F57EAC}"/>
              </a:ext>
            </a:extLst>
          </p:cNvPr>
          <p:cNvSpPr/>
          <p:nvPr/>
        </p:nvSpPr>
        <p:spPr>
          <a:xfrm>
            <a:off x="327000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CF02CE-C70D-438D-800E-94003CBDD101}"/>
              </a:ext>
            </a:extLst>
          </p:cNvPr>
          <p:cNvSpPr/>
          <p:nvPr/>
        </p:nvSpPr>
        <p:spPr>
          <a:xfrm>
            <a:off x="598730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 36">
            <a:extLst>
              <a:ext uri="{FF2B5EF4-FFF2-40B4-BE49-F238E27FC236}">
                <a16:creationId xmlns:a16="http://schemas.microsoft.com/office/drawing/2014/main" id="{35D0ED0E-CBFF-45AB-A077-FF0A7EF5DCA0}"/>
              </a:ext>
            </a:extLst>
          </p:cNvPr>
          <p:cNvSpPr/>
          <p:nvPr/>
        </p:nvSpPr>
        <p:spPr>
          <a:xfrm>
            <a:off x="552830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41">
            <a:extLst>
              <a:ext uri="{FF2B5EF4-FFF2-40B4-BE49-F238E27FC236}">
                <a16:creationId xmlns:a16="http://schemas.microsoft.com/office/drawing/2014/main" id="{12AD3E6B-2D0A-4AAB-BD1F-DEC910E8F6DD}"/>
              </a:ext>
            </a:extLst>
          </p:cNvPr>
          <p:cNvSpPr/>
          <p:nvPr/>
        </p:nvSpPr>
        <p:spPr>
          <a:xfrm>
            <a:off x="3271591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42">
            <a:extLst>
              <a:ext uri="{FF2B5EF4-FFF2-40B4-BE49-F238E27FC236}">
                <a16:creationId xmlns:a16="http://schemas.microsoft.com/office/drawing/2014/main" id="{469244DA-896C-42C4-8D61-8BCBF038A505}"/>
              </a:ext>
            </a:extLst>
          </p:cNvPr>
          <p:cNvSpPr/>
          <p:nvPr/>
        </p:nvSpPr>
        <p:spPr>
          <a:xfrm>
            <a:off x="5991233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/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blipFill>
                <a:blip r:embed="rId11"/>
                <a:stretch>
                  <a:fillRect l="-13636" r="-909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/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blipFill>
                <a:blip r:embed="rId12"/>
                <a:stretch>
                  <a:fillRect l="-13333" r="-111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/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blipFill>
                <a:blip r:embed="rId13"/>
                <a:stretch>
                  <a:fillRect l="-13043" r="-869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1C3315B-B951-4949-94B6-5B4C90B24614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FD3E73-CBB0-441D-A7F6-1A1B16A4144B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4C2D60-901C-4BDE-B7B7-43747819E69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30CBCC-6FD0-40B7-B977-90473E863A0E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7733F2-08AC-4543-B36F-97A8C32AE349}"/>
              </a:ext>
            </a:extLst>
          </p:cNvPr>
          <p:cNvSpPr txBox="1"/>
          <p:nvPr/>
        </p:nvSpPr>
        <p:spPr>
          <a:xfrm rot="5400000">
            <a:off x="7572732" y="330369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6F87EF-007C-460E-BE03-EAE968E26E8D}"/>
              </a:ext>
            </a:extLst>
          </p:cNvPr>
          <p:cNvSpPr txBox="1"/>
          <p:nvPr/>
        </p:nvSpPr>
        <p:spPr>
          <a:xfrm>
            <a:off x="2407565" y="31349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독립성분분석</a:t>
            </a:r>
            <a:r>
              <a:rPr lang="en-US" altLang="ko-KR" sz="2800" b="1" dirty="0"/>
              <a:t>(ICA) </a:t>
            </a:r>
            <a:r>
              <a:rPr lang="ko-KR" altLang="en-US" sz="2800" b="1" dirty="0"/>
              <a:t>개요도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/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blipFill>
                <a:blip r:embed="rId14"/>
                <a:stretch>
                  <a:fillRect l="-4167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805174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850386"/>
            <a:ext cx="2368637" cy="142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850386"/>
            <a:ext cx="4609240" cy="142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859788"/>
            <a:ext cx="2368633" cy="141778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805174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837182"/>
            <a:ext cx="2352634" cy="14403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805174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837182"/>
            <a:ext cx="2368635" cy="14403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850386"/>
            <a:ext cx="4641244" cy="142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8760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8760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8760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4341587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4341587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4341587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716881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652863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706693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666259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666259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666259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5496125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5496125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5496125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5496125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5496125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5496125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D1A66A2C-C81C-4B94-AD0B-9DD894B16EE0}"/>
              </a:ext>
            </a:extLst>
          </p:cNvPr>
          <p:cNvSpPr/>
          <p:nvPr/>
        </p:nvSpPr>
        <p:spPr>
          <a:xfrm>
            <a:off x="481334" y="2911034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B2CE96-0555-4DE0-8A56-2235454F55BE}"/>
              </a:ext>
            </a:extLst>
          </p:cNvPr>
          <p:cNvSpPr/>
          <p:nvPr/>
        </p:nvSpPr>
        <p:spPr>
          <a:xfrm>
            <a:off x="625435" y="3429701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03A9E3-A3B9-4E41-BDA1-27D30CDB6457}"/>
              </a:ext>
            </a:extLst>
          </p:cNvPr>
          <p:cNvSpPr/>
          <p:nvPr/>
        </p:nvSpPr>
        <p:spPr>
          <a:xfrm>
            <a:off x="625435" y="3285685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9184727-9563-484D-A6CF-5A77FDD35173}"/>
              </a:ext>
            </a:extLst>
          </p:cNvPr>
          <p:cNvSpPr/>
          <p:nvPr/>
        </p:nvSpPr>
        <p:spPr>
          <a:xfrm>
            <a:off x="625435" y="3144493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16200000">
            <a:off x="-741790" y="3331579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38417" y="313492"/>
            <a:ext cx="873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</a:t>
            </a:r>
            <a:r>
              <a:rPr lang="ko-KR" altLang="en-US" sz="2800" b="1" dirty="0"/>
              <a:t>와 독립성분분석</a:t>
            </a:r>
            <a:r>
              <a:rPr lang="en-US" altLang="ko-KR" sz="2800" b="1" dirty="0"/>
              <a:t>(ICA)</a:t>
            </a:r>
            <a:r>
              <a:rPr lang="ko-KR" altLang="en-US" sz="2800" b="1" dirty="0"/>
              <a:t> 관계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개요도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4139DE1-1F31-4F45-BFD0-90388EF9A9F9}"/>
              </a:ext>
            </a:extLst>
          </p:cNvPr>
          <p:cNvSpPr/>
          <p:nvPr/>
        </p:nvSpPr>
        <p:spPr>
          <a:xfrm rot="10800000">
            <a:off x="7796234" y="2911034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2016A3-1CFD-4919-A33F-E66E960A40BA}"/>
              </a:ext>
            </a:extLst>
          </p:cNvPr>
          <p:cNvSpPr/>
          <p:nvPr/>
        </p:nvSpPr>
        <p:spPr>
          <a:xfrm rot="10800000">
            <a:off x="7940336" y="355431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3509B3-9536-4057-8BAD-7D97A931DD6A}"/>
              </a:ext>
            </a:extLst>
          </p:cNvPr>
          <p:cNvSpPr/>
          <p:nvPr/>
        </p:nvSpPr>
        <p:spPr>
          <a:xfrm rot="10800000">
            <a:off x="7940336" y="3698330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02A6EE-6398-4C4D-9DF8-C6D27BA38937}"/>
              </a:ext>
            </a:extLst>
          </p:cNvPr>
          <p:cNvSpPr/>
          <p:nvPr/>
        </p:nvSpPr>
        <p:spPr>
          <a:xfrm rot="10800000">
            <a:off x="7940336" y="3839522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CDEE4-5DCA-4F3A-9931-7FAF7F6768AD}"/>
              </a:ext>
            </a:extLst>
          </p:cNvPr>
          <p:cNvSpPr txBox="1"/>
          <p:nvPr/>
        </p:nvSpPr>
        <p:spPr>
          <a:xfrm rot="5400000">
            <a:off x="7809286" y="333157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화면 슬라이드 쇼(4:3)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Yeo DongHoon</cp:lastModifiedBy>
  <cp:revision>7</cp:revision>
  <dcterms:created xsi:type="dcterms:W3CDTF">2020-07-15T06:37:33Z</dcterms:created>
  <dcterms:modified xsi:type="dcterms:W3CDTF">2020-07-15T12:38:49Z</dcterms:modified>
</cp:coreProperties>
</file>