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338388"/>
            <a:ext cx="7400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13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29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1433513"/>
            <a:ext cx="964882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3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2022-01-18T07:42:48Z</dcterms:modified>
</cp:coreProperties>
</file>