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1D6"/>
    <a:srgbClr val="F9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5235" y="1528715"/>
            <a:ext cx="1493852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그룹 </a:t>
            </a:r>
            <a:r>
              <a:rPr lang="en-US" altLang="ko-KR" sz="3200" b="1" dirty="0" smtClean="0"/>
              <a:t>A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2287" y="1528715"/>
            <a:ext cx="1465546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그룹 </a:t>
            </a:r>
            <a:r>
              <a:rPr lang="en-US" altLang="ko-KR" sz="3200" b="1" dirty="0" smtClean="0"/>
              <a:t>B</a:t>
            </a:r>
            <a:endParaRPr lang="ko-KR" altLang="en-US" sz="3200" b="1" dirty="0"/>
          </a:p>
        </p:txBody>
      </p:sp>
      <p:sp>
        <p:nvSpPr>
          <p:cNvPr id="9" name="타원 8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04248" y="242088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82835" y="2961945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24704" y="3718756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1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5235" y="1528715"/>
            <a:ext cx="1493852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그룹 </a:t>
            </a:r>
            <a:r>
              <a:rPr lang="en-US" altLang="ko-KR" sz="3200" b="1" dirty="0" smtClean="0"/>
              <a:t>A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22287" y="1528715"/>
            <a:ext cx="1465546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그룹 </a:t>
            </a:r>
            <a:r>
              <a:rPr lang="en-US" altLang="ko-KR" sz="3200" b="1" dirty="0" smtClean="0"/>
              <a:t>B</a:t>
            </a:r>
            <a:endParaRPr lang="ko-KR" altLang="en-US" sz="3200" b="1" dirty="0"/>
          </a:p>
        </p:txBody>
      </p:sp>
      <p:sp>
        <p:nvSpPr>
          <p:cNvPr id="8" name="타원 7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04248" y="2420888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82835" y="2961945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24704" y="3718756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1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2335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1437898"/>
            <a:ext cx="1835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94545"/>
                </a:solidFill>
              </a:rPr>
              <a:t>Group</a:t>
            </a:r>
            <a:r>
              <a:rPr lang="ko-KR" altLang="en-US" sz="3200" b="1" dirty="0" smtClean="0">
                <a:solidFill>
                  <a:srgbClr val="F94545"/>
                </a:solidFill>
              </a:rPr>
              <a:t> </a:t>
            </a:r>
            <a:r>
              <a:rPr lang="en-US" altLang="ko-KR" sz="3200" b="1" dirty="0" smtClean="0">
                <a:solidFill>
                  <a:srgbClr val="F94545"/>
                </a:solidFill>
              </a:rPr>
              <a:t>A</a:t>
            </a:r>
            <a:endParaRPr lang="ko-KR" altLang="en-US" sz="3200" b="1" dirty="0">
              <a:solidFill>
                <a:srgbClr val="F9454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4196" y="1437898"/>
            <a:ext cx="180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Group</a:t>
            </a:r>
            <a:r>
              <a:rPr lang="ko-KR" alt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B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3094082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94545"/>
                </a:solidFill>
              </a:rPr>
              <a:t>평균</a:t>
            </a:r>
            <a:r>
              <a:rPr lang="en-US" altLang="ko-KR" sz="3200" b="1" dirty="0" smtClean="0">
                <a:solidFill>
                  <a:srgbClr val="F94545"/>
                </a:solidFill>
              </a:rPr>
              <a:t>: 61.50</a:t>
            </a:r>
            <a:endParaRPr lang="ko-KR" altLang="en-US" sz="3200" b="1" dirty="0">
              <a:solidFill>
                <a:srgbClr val="F9454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6898" y="3094081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/>
                </a:solidFill>
              </a:rPr>
              <a:t>평균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: 51.20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732" y="3958178"/>
            <a:ext cx="865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ym typeface="Wingdings" pitchFamily="2" charset="2"/>
              </a:rPr>
              <a:t> </a:t>
            </a:r>
            <a:r>
              <a:rPr lang="ko-KR" altLang="en-US" sz="3200" b="1" dirty="0" smtClean="0"/>
              <a:t>각 그룹의 평균 차이</a:t>
            </a:r>
            <a:r>
              <a:rPr lang="en-US" altLang="ko-KR" sz="3200" b="1" dirty="0" smtClean="0"/>
              <a:t>: </a:t>
            </a:r>
            <a:r>
              <a:rPr lang="en-US" altLang="ko-KR" sz="3200" b="1" dirty="0" smtClean="0">
                <a:solidFill>
                  <a:srgbClr val="F94545"/>
                </a:solidFill>
              </a:rPr>
              <a:t>61.50</a:t>
            </a:r>
            <a:r>
              <a:rPr lang="en-US" altLang="ko-KR" sz="3200" b="1" dirty="0" smtClean="0"/>
              <a:t>-</a:t>
            </a:r>
            <a:r>
              <a:rPr lang="en-US" altLang="ko-KR" sz="3200" b="1" dirty="0" smtClean="0">
                <a:solidFill>
                  <a:srgbClr val="92B1D6"/>
                </a:solidFill>
              </a:rPr>
              <a:t>51.20</a:t>
            </a:r>
            <a:r>
              <a:rPr lang="en-US" altLang="ko-KR" sz="3200" b="1" dirty="0" smtClean="0"/>
              <a:t> = 10.30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094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28055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51.75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59.00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8" idx="4"/>
            <a:endCxn id="2" idx="0"/>
          </p:cNvCxnSpPr>
          <p:nvPr/>
        </p:nvCxnSpPr>
        <p:spPr>
          <a:xfrm>
            <a:off x="2599986" y="1667985"/>
            <a:ext cx="84131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4"/>
            <a:endCxn id="2" idx="0"/>
          </p:cNvCxnSpPr>
          <p:nvPr/>
        </p:nvCxnSpPr>
        <p:spPr>
          <a:xfrm flipH="1">
            <a:off x="3441303" y="1667985"/>
            <a:ext cx="211670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4"/>
            <a:endCxn id="2" idx="0"/>
          </p:cNvCxnSpPr>
          <p:nvPr/>
        </p:nvCxnSpPr>
        <p:spPr>
          <a:xfrm flipH="1">
            <a:off x="3441303" y="1667985"/>
            <a:ext cx="113069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4"/>
            <a:endCxn id="21" idx="0"/>
          </p:cNvCxnSpPr>
          <p:nvPr/>
        </p:nvCxnSpPr>
        <p:spPr>
          <a:xfrm>
            <a:off x="1613979" y="1667985"/>
            <a:ext cx="316880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4"/>
            <a:endCxn id="21" idx="0"/>
          </p:cNvCxnSpPr>
          <p:nvPr/>
        </p:nvCxnSpPr>
        <p:spPr>
          <a:xfrm flipH="1">
            <a:off x="4782788" y="1667985"/>
            <a:ext cx="2747233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4"/>
            <a:endCxn id="21" idx="0"/>
          </p:cNvCxnSpPr>
          <p:nvPr/>
        </p:nvCxnSpPr>
        <p:spPr>
          <a:xfrm flipH="1">
            <a:off x="4782788" y="1667985"/>
            <a:ext cx="3733241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= -7.25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[1</a:t>
            </a:r>
            <a:r>
              <a:rPr lang="ko-KR" altLang="en-US" sz="2800" b="1" dirty="0" smtClean="0"/>
              <a:t>회차 선택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348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33180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50.75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59.80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7" idx="4"/>
            <a:endCxn id="2" idx="0"/>
          </p:cNvCxnSpPr>
          <p:nvPr/>
        </p:nvCxnSpPr>
        <p:spPr>
          <a:xfrm>
            <a:off x="1613979" y="1667985"/>
            <a:ext cx="182732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4" idx="4"/>
            <a:endCxn id="2" idx="0"/>
          </p:cNvCxnSpPr>
          <p:nvPr/>
        </p:nvCxnSpPr>
        <p:spPr>
          <a:xfrm flipH="1">
            <a:off x="3441303" y="1667985"/>
            <a:ext cx="5074726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4"/>
            <a:endCxn id="2" idx="0"/>
          </p:cNvCxnSpPr>
          <p:nvPr/>
        </p:nvCxnSpPr>
        <p:spPr>
          <a:xfrm flipH="1">
            <a:off x="3441303" y="1667985"/>
            <a:ext cx="211670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8" idx="4"/>
            <a:endCxn id="21" idx="0"/>
          </p:cNvCxnSpPr>
          <p:nvPr/>
        </p:nvCxnSpPr>
        <p:spPr>
          <a:xfrm>
            <a:off x="2599986" y="1667985"/>
            <a:ext cx="2182802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4"/>
            <a:endCxn id="21" idx="0"/>
          </p:cNvCxnSpPr>
          <p:nvPr/>
        </p:nvCxnSpPr>
        <p:spPr>
          <a:xfrm flipH="1">
            <a:off x="4782788" y="1667985"/>
            <a:ext cx="2747233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4"/>
            <a:endCxn id="21" idx="0"/>
          </p:cNvCxnSpPr>
          <p:nvPr/>
        </p:nvCxnSpPr>
        <p:spPr>
          <a:xfrm>
            <a:off x="4572000" y="1667985"/>
            <a:ext cx="210788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= -9.05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[2</a:t>
            </a:r>
            <a:r>
              <a:rPr lang="ko-KR" altLang="en-US" sz="2800" b="1" dirty="0" smtClean="0"/>
              <a:t>회차 선택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362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33179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57.00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54.80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4" idx="4"/>
            <a:endCxn id="2" idx="0"/>
          </p:cNvCxnSpPr>
          <p:nvPr/>
        </p:nvCxnSpPr>
        <p:spPr>
          <a:xfrm flipH="1">
            <a:off x="3441303" y="1667985"/>
            <a:ext cx="5074726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4"/>
            <a:endCxn id="2" idx="0"/>
          </p:cNvCxnSpPr>
          <p:nvPr/>
        </p:nvCxnSpPr>
        <p:spPr>
          <a:xfrm>
            <a:off x="2599986" y="1667985"/>
            <a:ext cx="84131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4"/>
            <a:endCxn id="2" idx="0"/>
          </p:cNvCxnSpPr>
          <p:nvPr/>
        </p:nvCxnSpPr>
        <p:spPr>
          <a:xfrm flipH="1">
            <a:off x="3441303" y="1667985"/>
            <a:ext cx="4088718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4"/>
            <a:endCxn id="21" idx="0"/>
          </p:cNvCxnSpPr>
          <p:nvPr/>
        </p:nvCxnSpPr>
        <p:spPr>
          <a:xfrm>
            <a:off x="1613979" y="1667985"/>
            <a:ext cx="316880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4"/>
            <a:endCxn id="21" idx="0"/>
          </p:cNvCxnSpPr>
          <p:nvPr/>
        </p:nvCxnSpPr>
        <p:spPr>
          <a:xfrm>
            <a:off x="4572000" y="1667985"/>
            <a:ext cx="210788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4"/>
            <a:endCxn id="21" idx="0"/>
          </p:cNvCxnSpPr>
          <p:nvPr/>
        </p:nvCxnSpPr>
        <p:spPr>
          <a:xfrm flipH="1">
            <a:off x="4782788" y="1667985"/>
            <a:ext cx="77521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= 2.20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[3</a:t>
            </a:r>
            <a:r>
              <a:rPr lang="ko-KR" altLang="en-US" sz="2800" b="1" dirty="0" smtClean="0"/>
              <a:t>회차 선택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732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화면 슬라이드 쇼(4:3)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2021-10-29T01:24:23Z</dcterms:modified>
</cp:coreProperties>
</file>