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72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347614"/>
            <a:ext cx="33242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15566"/>
            <a:ext cx="3913239" cy="293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표본 추출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6583462" y="1521718"/>
            <a:ext cx="792088" cy="169414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969286" y="1203598"/>
            <a:ext cx="406264" cy="534144"/>
            <a:chOff x="6969286" y="555526"/>
            <a:chExt cx="406264" cy="966192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6969286" y="555526"/>
              <a:ext cx="0" cy="96619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7375550" y="555526"/>
              <a:ext cx="0" cy="96619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화살표 연결선 10"/>
          <p:cNvCxnSpPr/>
          <p:nvPr/>
        </p:nvCxnSpPr>
        <p:spPr>
          <a:xfrm>
            <a:off x="6732240" y="1347614"/>
            <a:ext cx="23704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742498" y="987574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498" y="987574"/>
                <a:ext cx="8162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09942" y="3379978"/>
            <a:ext cx="137736" cy="788546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이 안에 </a:t>
            </a:r>
            <a:r>
              <a:rPr lang="en-US" altLang="ko-KR" sz="1200" dirty="0" smtClean="0"/>
              <a:t>95% </a:t>
            </a:r>
            <a:r>
              <a:rPr lang="ko-KR" altLang="en-US" sz="1200" dirty="0" smtClean="0"/>
              <a:t>확률로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모평균이 포함되어 있음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7373083" y="1347614"/>
            <a:ext cx="23704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</Words>
  <Application>Microsoft Office PowerPoint</Application>
  <PresentationFormat>화면 슬라이드 쇼(16:9)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3</cp:revision>
  <dcterms:created xsi:type="dcterms:W3CDTF">2021-01-06T04:50:46Z</dcterms:created>
  <dcterms:modified xsi:type="dcterms:W3CDTF">2021-01-06T05:16:23Z</dcterms:modified>
</cp:coreProperties>
</file>