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39379" y="1120775"/>
            <a:ext cx="8865242" cy="4406900"/>
            <a:chOff x="-3600450" y="152400"/>
            <a:chExt cx="14773275" cy="7343776"/>
          </a:xfrm>
        </p:grpSpPr>
        <p:pic>
          <p:nvPicPr>
            <p:cNvPr id="5" name="Picture 2" descr="https://raw.githubusercontent.com/angeloyeo/angeloyeo.github.io/master/pics/2020-10-10-autoencoder/pic4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600450" y="152400"/>
              <a:ext cx="7200900" cy="7343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https://raw.githubusercontent.com/angeloyeo/angeloyeo.github.io/master/pics/2020-10-10-autoencoder/pic5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0450" y="152400"/>
              <a:ext cx="7572375" cy="7343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97045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4" t="32339" r="17800" b="13007"/>
          <a:stretch/>
        </p:blipFill>
        <p:spPr bwMode="auto">
          <a:xfrm>
            <a:off x="5153025" y="2802788"/>
            <a:ext cx="3209925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자유형 4"/>
          <p:cNvSpPr/>
          <p:nvPr/>
        </p:nvSpPr>
        <p:spPr>
          <a:xfrm>
            <a:off x="1009649" y="3627947"/>
            <a:ext cx="3095625" cy="1143000"/>
          </a:xfrm>
          <a:custGeom>
            <a:avLst/>
            <a:gdLst>
              <a:gd name="connsiteX0" fmla="*/ 0 w 3095625"/>
              <a:gd name="connsiteY0" fmla="*/ 523875 h 1143000"/>
              <a:gd name="connsiteX1" fmla="*/ 1343025 w 3095625"/>
              <a:gd name="connsiteY1" fmla="*/ 1143000 h 1143000"/>
              <a:gd name="connsiteX2" fmla="*/ 3095625 w 3095625"/>
              <a:gd name="connsiteY2" fmla="*/ 666750 h 1143000"/>
              <a:gd name="connsiteX3" fmla="*/ 1700213 w 3095625"/>
              <a:gd name="connsiteY3" fmla="*/ 0 h 1143000"/>
              <a:gd name="connsiteX4" fmla="*/ 0 w 3095625"/>
              <a:gd name="connsiteY4" fmla="*/ 523875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5625" h="1143000">
                <a:moveTo>
                  <a:pt x="0" y="523875"/>
                </a:moveTo>
                <a:lnTo>
                  <a:pt x="1343025" y="1143000"/>
                </a:lnTo>
                <a:lnTo>
                  <a:pt x="3095625" y="666750"/>
                </a:lnTo>
                <a:lnTo>
                  <a:pt x="1700213" y="0"/>
                </a:lnTo>
                <a:lnTo>
                  <a:pt x="0" y="523875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138828" y="4498838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828" y="4498838"/>
                <a:ext cx="466089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253958" y="4413113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958" y="4413113"/>
                <a:ext cx="460767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7362330" y="4593402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2330" y="4593402"/>
                <a:ext cx="466089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5523909" y="4517496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909" y="4517496"/>
                <a:ext cx="460767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/>
          <p:cNvCxnSpPr/>
          <p:nvPr/>
        </p:nvCxnSpPr>
        <p:spPr>
          <a:xfrm>
            <a:off x="2557461" y="2318994"/>
            <a:ext cx="0" cy="1706252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25711" y="4078339"/>
            <a:ext cx="63500" cy="635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6" descr="https://raw.githubusercontent.com/angeloyeo/angeloyeo.github.io/master/pics/2020-10-10-autoencoder/pic2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01" t="76153" r="1659" b="15476"/>
          <a:stretch/>
        </p:blipFill>
        <p:spPr bwMode="auto">
          <a:xfrm>
            <a:off x="2183186" y="1502731"/>
            <a:ext cx="729696" cy="751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570354" y="28027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인코</a:t>
            </a:r>
            <a:r>
              <a:rPr lang="ko-KR" altLang="en-US" dirty="0"/>
              <a:t>딩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6723499" y="2318994"/>
            <a:ext cx="0" cy="433731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6" descr="https://raw.githubusercontent.com/angeloyeo/angeloyeo.github.io/master/pics/2020-10-10-autoencoder/pic2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01" t="76153" r="1659" b="15476"/>
          <a:stretch/>
        </p:blipFill>
        <p:spPr bwMode="auto">
          <a:xfrm>
            <a:off x="6349224" y="1502731"/>
            <a:ext cx="729696" cy="751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828302" y="230316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인코</a:t>
            </a:r>
            <a:r>
              <a:rPr lang="ko-KR" altLang="en-US" dirty="0"/>
              <a:t>딩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95475" y="50101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오토인코더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734858" y="5010150"/>
            <a:ext cx="2113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변이형 오토인코더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(Variational AE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7654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00"/>
          <a:stretch/>
        </p:blipFill>
        <p:spPr bwMode="auto">
          <a:xfrm>
            <a:off x="5076825" y="1272709"/>
            <a:ext cx="3689318" cy="3919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tps://raw.githubusercontent.com/angeloyeo/angeloyeo.github.io/master/pics/2020-10-10-autoencoder/pic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64" y="1481239"/>
            <a:ext cx="3434337" cy="3502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4438650" y="3074425"/>
            <a:ext cx="638175" cy="3161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390650" y="5117068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잠재공간의 분포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13863" y="5117068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표준 정규 분포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7918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34</Words>
  <Application>Microsoft Office PowerPoint</Application>
  <PresentationFormat>화면 슬라이드 쇼(4:3)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biosensor1</cp:lastModifiedBy>
  <cp:revision>4</cp:revision>
  <dcterms:created xsi:type="dcterms:W3CDTF">2006-10-05T04:04:58Z</dcterms:created>
  <dcterms:modified xsi:type="dcterms:W3CDTF">2020-11-11T07:23:52Z</dcterms:modified>
</cp:coreProperties>
</file>