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65"/>
    <a:srgbClr val="3D76E7"/>
    <a:srgbClr val="57E76F"/>
    <a:srgbClr val="FBF05F"/>
    <a:srgbClr val="348EF0"/>
    <a:srgbClr val="42FC89"/>
    <a:srgbClr val="EEA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893" y="7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46892" y="2456892"/>
            <a:ext cx="7421362" cy="1944216"/>
            <a:chOff x="846892" y="2852936"/>
            <a:chExt cx="7421362" cy="1944216"/>
          </a:xfrm>
        </p:grpSpPr>
        <p:sp>
          <p:nvSpPr>
            <p:cNvPr id="3" name="순서도: 가산 접합 2"/>
            <p:cNvSpPr/>
            <p:nvPr/>
          </p:nvSpPr>
          <p:spPr>
            <a:xfrm>
              <a:off x="2431068" y="2942656"/>
              <a:ext cx="612648" cy="612648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4121306" y="2852936"/>
              <a:ext cx="1982170" cy="79208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121306" y="4005064"/>
              <a:ext cx="1982170" cy="79208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피드백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043716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6" idx="1"/>
              <a:endCxn id="3" idx="4"/>
            </p:cNvCxnSpPr>
            <p:nvPr/>
          </p:nvCxnSpPr>
          <p:spPr>
            <a:xfrm rot="10800000">
              <a:off x="2737392" y="3555304"/>
              <a:ext cx="1383914" cy="84580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03476" y="3248980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endCxn id="6" idx="3"/>
            </p:cNvCxnSpPr>
            <p:nvPr/>
          </p:nvCxnSpPr>
          <p:spPr>
            <a:xfrm rot="5400000">
              <a:off x="6031468" y="3320988"/>
              <a:ext cx="1152128" cy="1008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353478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6892" y="285293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외부 입력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0777" y="285293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067030" y="3205686"/>
              <a:ext cx="89117" cy="86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123728" y="1484784"/>
            <a:ext cx="5328592" cy="33123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111545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as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whole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7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87764" y="1484784"/>
            <a:ext cx="2088232" cy="32403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미분방정식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3,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5,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1,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5,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1,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2,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blipFill>
                <a:blip r:embed="rId1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3033841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33841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33841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033841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24128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24128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24128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24128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3, 5, 1,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blipFill>
                <a:blip r:embed="rId1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쪽 화살표 28"/>
          <p:cNvSpPr/>
          <p:nvPr/>
        </p:nvSpPr>
        <p:spPr>
          <a:xfrm>
            <a:off x="2107524" y="1062028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6486913" y="4334881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5, 1, 2,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E86F90F-4812-41DA-8B7A-FD6B8799E892}"/>
              </a:ext>
            </a:extLst>
          </p:cNvPr>
          <p:cNvSpPr txBox="1"/>
          <p:nvPr/>
        </p:nvSpPr>
        <p:spPr>
          <a:xfrm>
            <a:off x="2003590" y="419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83C1A-D9B3-48C4-A765-79444AD6D4FF}"/>
              </a:ext>
            </a:extLst>
          </p:cNvPr>
          <p:cNvSpPr txBox="1"/>
          <p:nvPr/>
        </p:nvSpPr>
        <p:spPr>
          <a:xfrm>
            <a:off x="6404309" y="5526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2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3947205" y="2187472"/>
            <a:ext cx="1264881" cy="196274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미분방정식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15160"/>
            <a:ext cx="3399681" cy="254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41" y="1745828"/>
            <a:ext cx="365058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5EE6A1-1C7C-4095-9621-716CB44F45FD}"/>
              </a:ext>
            </a:extLst>
          </p:cNvPr>
          <p:cNvCxnSpPr/>
          <p:nvPr/>
        </p:nvCxnSpPr>
        <p:spPr>
          <a:xfrm flipH="1">
            <a:off x="2360157" y="2402619"/>
            <a:ext cx="436368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54C3A5-9BF1-454C-9670-467EFE959EC0}"/>
              </a:ext>
            </a:extLst>
          </p:cNvPr>
          <p:cNvCxnSpPr>
            <a:cxnSpLocks/>
          </p:cNvCxnSpPr>
          <p:nvPr/>
        </p:nvCxnSpPr>
        <p:spPr>
          <a:xfrm>
            <a:off x="7596336" y="3137527"/>
            <a:ext cx="288032" cy="764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2C35A0-29BA-499C-8FBB-32B27C547BD1}"/>
              </a:ext>
            </a:extLst>
          </p:cNvPr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D94E00-41DD-4597-8942-4B2C9332E32E}"/>
              </a:ext>
            </a:extLst>
          </p:cNvPr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908FA0-B480-4749-8041-F1F510B40F15}"/>
              </a:ext>
            </a:extLst>
          </p:cNvPr>
          <p:cNvSpPr txBox="1"/>
          <p:nvPr/>
        </p:nvSpPr>
        <p:spPr>
          <a:xfrm>
            <a:off x="1344203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B0FE0-C874-4DE7-9EC3-91C472ECF94D}"/>
              </a:ext>
            </a:extLst>
          </p:cNvPr>
          <p:cNvSpPr txBox="1"/>
          <p:nvPr/>
        </p:nvSpPr>
        <p:spPr>
          <a:xfrm>
            <a:off x="6804248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04071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FC177B-E88B-4BD0-94BE-FAFF3ACB2C89}"/>
              </a:ext>
            </a:extLst>
          </p:cNvPr>
          <p:cNvSpPr/>
          <p:nvPr/>
        </p:nvSpPr>
        <p:spPr>
          <a:xfrm>
            <a:off x="3508254" y="620688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175623-6F7F-4B47-A333-4D8F52AE610A}"/>
              </a:ext>
            </a:extLst>
          </p:cNvPr>
          <p:cNvSpPr/>
          <p:nvPr/>
        </p:nvSpPr>
        <p:spPr>
          <a:xfrm rot="5400000">
            <a:off x="2891976" y="1253196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93E633E5-EEB9-44A7-96F1-3A9650D3C0A2}"/>
              </a:ext>
            </a:extLst>
          </p:cNvPr>
          <p:cNvSpPr/>
          <p:nvPr/>
        </p:nvSpPr>
        <p:spPr>
          <a:xfrm flipH="1">
            <a:off x="3350829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C4EF0DA0-138C-496A-A92F-CE8C90B8873E}"/>
              </a:ext>
            </a:extLst>
          </p:cNvPr>
          <p:cNvSpPr/>
          <p:nvPr/>
        </p:nvSpPr>
        <p:spPr>
          <a:xfrm flipH="1" flipV="1">
            <a:off x="3351702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19A910-2608-4025-B8EA-15404010743C}"/>
                  </a:ext>
                </a:extLst>
              </p:cNvPr>
              <p:cNvSpPr txBox="1"/>
              <p:nvPr/>
            </p:nvSpPr>
            <p:spPr>
              <a:xfrm>
                <a:off x="3070417" y="1196752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19A910-2608-4025-B8EA-154040107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7" y="1196752"/>
                <a:ext cx="3997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6DD62455-73A3-463D-B466-FCFB328D6F40}"/>
              </a:ext>
            </a:extLst>
          </p:cNvPr>
          <p:cNvSpPr/>
          <p:nvPr/>
        </p:nvSpPr>
        <p:spPr>
          <a:xfrm rot="5400000" flipH="1">
            <a:off x="4142918" y="-165611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4A4DE7ED-E2E1-4AD4-9223-8E7E3872AF3F}"/>
              </a:ext>
            </a:extLst>
          </p:cNvPr>
          <p:cNvSpPr/>
          <p:nvPr/>
        </p:nvSpPr>
        <p:spPr>
          <a:xfrm rot="5400000" flipH="1" flipV="1">
            <a:off x="4142918" y="-16473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7FA33-9371-417C-855C-1DF003272F36}"/>
                  </a:ext>
                </a:extLst>
              </p:cNvPr>
              <p:cNvSpPr txBox="1"/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7FA33-9371-417C-855C-1DF003272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77718B-1212-4A41-B147-0F48B0247D37}"/>
                  </a:ext>
                </a:extLst>
              </p:cNvPr>
              <p:cNvSpPr txBox="1"/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77718B-1212-4A41-B147-0F48B024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431D9E-E97B-474C-AC3C-7A1330FD2816}"/>
                  </a:ext>
                </a:extLst>
              </p:cNvPr>
              <p:cNvSpPr txBox="1"/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431D9E-E97B-474C-AC3C-7A1330FD2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1A14E2-0AB0-4C22-A55C-AEC28D0A2679}"/>
                  </a:ext>
                </a:extLst>
              </p:cNvPr>
              <p:cNvSpPr txBox="1"/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1A14E2-0AB0-4C22-A55C-AEC28D0A2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2B8767-2449-4408-975A-4C655D836C40}"/>
              </a:ext>
            </a:extLst>
          </p:cNvPr>
          <p:cNvSpPr/>
          <p:nvPr/>
        </p:nvSpPr>
        <p:spPr>
          <a:xfrm rot="5400000">
            <a:off x="3208776" y="1253198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404FC1-F2E3-4FDF-8B8D-C94672B9A6D8}"/>
              </a:ext>
            </a:extLst>
          </p:cNvPr>
          <p:cNvSpPr/>
          <p:nvPr/>
        </p:nvSpPr>
        <p:spPr>
          <a:xfrm rot="5400000">
            <a:off x="3516185" y="1253197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1B54F7-70E6-4D81-9B81-95F87C13E69C}"/>
              </a:ext>
            </a:extLst>
          </p:cNvPr>
          <p:cNvSpPr/>
          <p:nvPr/>
        </p:nvSpPr>
        <p:spPr>
          <a:xfrm rot="5400000">
            <a:off x="3832985" y="1253199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B82AF5-0ED2-48B4-9759-E0E6360C3058}"/>
              </a:ext>
            </a:extLst>
          </p:cNvPr>
          <p:cNvSpPr/>
          <p:nvPr/>
        </p:nvSpPr>
        <p:spPr>
          <a:xfrm rot="5400000">
            <a:off x="4149784" y="1253200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CDB63C8-2D54-48F3-A1E8-DA2C6DF678EB}"/>
              </a:ext>
            </a:extLst>
          </p:cNvPr>
          <p:cNvGrpSpPr/>
          <p:nvPr/>
        </p:nvGrpSpPr>
        <p:grpSpPr>
          <a:xfrm>
            <a:off x="6172550" y="606850"/>
            <a:ext cx="144016" cy="1599376"/>
            <a:chOff x="6172550" y="605488"/>
            <a:chExt cx="144016" cy="159937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1A239A0-3E17-4E6E-8DFB-0C9DF8897C8B}"/>
                </a:ext>
              </a:extLst>
            </p:cNvPr>
            <p:cNvCxnSpPr/>
            <p:nvPr/>
          </p:nvCxnSpPr>
          <p:spPr>
            <a:xfrm>
              <a:off x="6172550" y="60548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71F8B1B-6E92-4E04-88C3-A022794D45A2}"/>
                </a:ext>
              </a:extLst>
            </p:cNvPr>
            <p:cNvCxnSpPr/>
            <p:nvPr/>
          </p:nvCxnSpPr>
          <p:spPr>
            <a:xfrm>
              <a:off x="6172550" y="60925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7CEC068-A928-4C23-B16C-D4340CE97D35}"/>
                </a:ext>
              </a:extLst>
            </p:cNvPr>
            <p:cNvCxnSpPr/>
            <p:nvPr/>
          </p:nvCxnSpPr>
          <p:spPr>
            <a:xfrm>
              <a:off x="6172550" y="220071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34CAF66-9D9F-427E-B4F3-0127E63D2A2F}"/>
              </a:ext>
            </a:extLst>
          </p:cNvPr>
          <p:cNvGrpSpPr/>
          <p:nvPr/>
        </p:nvGrpSpPr>
        <p:grpSpPr>
          <a:xfrm>
            <a:off x="7900742" y="606850"/>
            <a:ext cx="144016" cy="1599376"/>
            <a:chOff x="7900742" y="604138"/>
            <a:chExt cx="144016" cy="1599376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AB1E958-ED29-4DF2-8681-882B536CC374}"/>
                </a:ext>
              </a:extLst>
            </p:cNvPr>
            <p:cNvCxnSpPr/>
            <p:nvPr/>
          </p:nvCxnSpPr>
          <p:spPr>
            <a:xfrm flipH="1">
              <a:off x="8044758" y="60413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AE83ADE-53E5-4756-BA2E-6CA018C768AF}"/>
                </a:ext>
              </a:extLst>
            </p:cNvPr>
            <p:cNvCxnSpPr/>
            <p:nvPr/>
          </p:nvCxnSpPr>
          <p:spPr>
            <a:xfrm flipH="1">
              <a:off x="7900742" y="60790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19385EB-4AFE-46A6-A699-2C4951857B45}"/>
                </a:ext>
              </a:extLst>
            </p:cNvPr>
            <p:cNvCxnSpPr/>
            <p:nvPr/>
          </p:nvCxnSpPr>
          <p:spPr>
            <a:xfrm flipH="1">
              <a:off x="7900742" y="219936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01B6870-4305-4EE0-B282-8C6556262AD1}"/>
              </a:ext>
            </a:extLst>
          </p:cNvPr>
          <p:cNvGrpSpPr/>
          <p:nvPr/>
        </p:nvGrpSpPr>
        <p:grpSpPr>
          <a:xfrm>
            <a:off x="6321175" y="548680"/>
            <a:ext cx="311304" cy="1715716"/>
            <a:chOff x="6297435" y="548680"/>
            <a:chExt cx="311304" cy="171571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88B835-14B8-49AD-BC7B-167DEF0D5798}"/>
                </a:ext>
              </a:extLst>
            </p:cNvPr>
            <p:cNvSpPr txBox="1"/>
            <p:nvPr/>
          </p:nvSpPr>
          <p:spPr>
            <a:xfrm>
              <a:off x="6297435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7D1B78-B287-4F76-AF49-F161B307ACED}"/>
                </a:ext>
              </a:extLst>
            </p:cNvPr>
            <p:cNvSpPr txBox="1"/>
            <p:nvPr/>
          </p:nvSpPr>
          <p:spPr>
            <a:xfrm>
              <a:off x="6297435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75192D-EC60-4440-A851-900A26A0DFE3}"/>
                </a:ext>
              </a:extLst>
            </p:cNvPr>
            <p:cNvSpPr txBox="1"/>
            <p:nvPr/>
          </p:nvSpPr>
          <p:spPr>
            <a:xfrm>
              <a:off x="6297435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ED1BC37-4B3D-49DE-B15B-EB31BF9AEF25}"/>
                </a:ext>
              </a:extLst>
            </p:cNvPr>
            <p:cNvSpPr txBox="1"/>
            <p:nvPr/>
          </p:nvSpPr>
          <p:spPr>
            <a:xfrm>
              <a:off x="6297435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ECDABB-EB6E-412F-8804-7B5AA5D4D2B9}"/>
                </a:ext>
              </a:extLst>
            </p:cNvPr>
            <p:cNvSpPr txBox="1"/>
            <p:nvPr/>
          </p:nvSpPr>
          <p:spPr>
            <a:xfrm>
              <a:off x="6297435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852C388-325C-4D8C-A6A7-AC7CE7F1D67A}"/>
              </a:ext>
            </a:extLst>
          </p:cNvPr>
          <p:cNvGrpSpPr/>
          <p:nvPr/>
        </p:nvGrpSpPr>
        <p:grpSpPr>
          <a:xfrm>
            <a:off x="6637088" y="548680"/>
            <a:ext cx="311304" cy="1715716"/>
            <a:chOff x="6637599" y="548680"/>
            <a:chExt cx="311304" cy="171571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E51E14E-905D-4A88-8664-62AA4A4C447E}"/>
                </a:ext>
              </a:extLst>
            </p:cNvPr>
            <p:cNvSpPr txBox="1"/>
            <p:nvPr/>
          </p:nvSpPr>
          <p:spPr>
            <a:xfrm>
              <a:off x="6637599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F3631F-0C98-4F76-971E-16D87ECC2B10}"/>
                </a:ext>
              </a:extLst>
            </p:cNvPr>
            <p:cNvSpPr txBox="1"/>
            <p:nvPr/>
          </p:nvSpPr>
          <p:spPr>
            <a:xfrm>
              <a:off x="6637599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5B879C-A594-45BA-8360-3759B9D1C12C}"/>
                </a:ext>
              </a:extLst>
            </p:cNvPr>
            <p:cNvSpPr txBox="1"/>
            <p:nvPr/>
          </p:nvSpPr>
          <p:spPr>
            <a:xfrm>
              <a:off x="6637599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4BF60F-F233-401A-BAE9-696AB12485B8}"/>
                </a:ext>
              </a:extLst>
            </p:cNvPr>
            <p:cNvSpPr txBox="1"/>
            <p:nvPr/>
          </p:nvSpPr>
          <p:spPr>
            <a:xfrm>
              <a:off x="6637599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C6EBF2-7E64-4916-9B68-7A96938792A1}"/>
                </a:ext>
              </a:extLst>
            </p:cNvPr>
            <p:cNvSpPr txBox="1"/>
            <p:nvPr/>
          </p:nvSpPr>
          <p:spPr>
            <a:xfrm>
              <a:off x="6637599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94F3538-010A-4AA6-9570-F921A7BC3901}"/>
              </a:ext>
            </a:extLst>
          </p:cNvPr>
          <p:cNvGrpSpPr/>
          <p:nvPr/>
        </p:nvGrpSpPr>
        <p:grpSpPr>
          <a:xfrm>
            <a:off x="6953001" y="548680"/>
            <a:ext cx="311304" cy="1715716"/>
            <a:chOff x="6977763" y="548680"/>
            <a:chExt cx="311304" cy="171571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19AB63-0F32-4C67-8071-E0A2BCB39A2F}"/>
                </a:ext>
              </a:extLst>
            </p:cNvPr>
            <p:cNvSpPr txBox="1"/>
            <p:nvPr/>
          </p:nvSpPr>
          <p:spPr>
            <a:xfrm>
              <a:off x="6977763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740E21C-D753-4E32-821E-2E6FEFCE3327}"/>
                </a:ext>
              </a:extLst>
            </p:cNvPr>
            <p:cNvSpPr txBox="1"/>
            <p:nvPr/>
          </p:nvSpPr>
          <p:spPr>
            <a:xfrm>
              <a:off x="6977763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B1A6F71-4B64-4E8B-83BE-5F54667FA285}"/>
                </a:ext>
              </a:extLst>
            </p:cNvPr>
            <p:cNvSpPr txBox="1"/>
            <p:nvPr/>
          </p:nvSpPr>
          <p:spPr>
            <a:xfrm>
              <a:off x="6977763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53F3D7-FA9D-4B90-B153-78CB70F38704}"/>
                </a:ext>
              </a:extLst>
            </p:cNvPr>
            <p:cNvSpPr txBox="1"/>
            <p:nvPr/>
          </p:nvSpPr>
          <p:spPr>
            <a:xfrm>
              <a:off x="6977763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E51C1A-2490-4A25-AFD7-0C824757E450}"/>
                </a:ext>
              </a:extLst>
            </p:cNvPr>
            <p:cNvSpPr txBox="1"/>
            <p:nvPr/>
          </p:nvSpPr>
          <p:spPr>
            <a:xfrm>
              <a:off x="6977763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25D9515-63A3-49D8-B611-9F1D8AA77525}"/>
              </a:ext>
            </a:extLst>
          </p:cNvPr>
          <p:cNvGrpSpPr/>
          <p:nvPr/>
        </p:nvGrpSpPr>
        <p:grpSpPr>
          <a:xfrm>
            <a:off x="7268914" y="548680"/>
            <a:ext cx="311304" cy="1715716"/>
            <a:chOff x="7317927" y="548680"/>
            <a:chExt cx="311304" cy="171571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91FE846-ABD0-46A0-A00F-01E8A32677FB}"/>
                </a:ext>
              </a:extLst>
            </p:cNvPr>
            <p:cNvSpPr txBox="1"/>
            <p:nvPr/>
          </p:nvSpPr>
          <p:spPr>
            <a:xfrm>
              <a:off x="7317927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F715FC4-4108-4A9C-8964-129601A9FCA9}"/>
                </a:ext>
              </a:extLst>
            </p:cNvPr>
            <p:cNvSpPr txBox="1"/>
            <p:nvPr/>
          </p:nvSpPr>
          <p:spPr>
            <a:xfrm>
              <a:off x="7317927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C3188C-F65C-414D-B785-E1997524F7AF}"/>
                </a:ext>
              </a:extLst>
            </p:cNvPr>
            <p:cNvSpPr txBox="1"/>
            <p:nvPr/>
          </p:nvSpPr>
          <p:spPr>
            <a:xfrm>
              <a:off x="7317927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A6E4E6-25B1-4E76-8DB6-92BAD323A70A}"/>
                </a:ext>
              </a:extLst>
            </p:cNvPr>
            <p:cNvSpPr txBox="1"/>
            <p:nvPr/>
          </p:nvSpPr>
          <p:spPr>
            <a:xfrm>
              <a:off x="7317927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1F198F-5EAD-4957-B18B-B5E295DD10D5}"/>
                </a:ext>
              </a:extLst>
            </p:cNvPr>
            <p:cNvSpPr txBox="1"/>
            <p:nvPr/>
          </p:nvSpPr>
          <p:spPr>
            <a:xfrm>
              <a:off x="7317927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CC5F310-8A68-472E-AE24-62D06259B93A}"/>
              </a:ext>
            </a:extLst>
          </p:cNvPr>
          <p:cNvGrpSpPr/>
          <p:nvPr/>
        </p:nvGrpSpPr>
        <p:grpSpPr>
          <a:xfrm>
            <a:off x="7584827" y="548680"/>
            <a:ext cx="311304" cy="1715716"/>
            <a:chOff x="7658092" y="548680"/>
            <a:chExt cx="311304" cy="171571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939B7A-228D-492A-BD16-132C5975A580}"/>
                </a:ext>
              </a:extLst>
            </p:cNvPr>
            <p:cNvSpPr txBox="1"/>
            <p:nvPr/>
          </p:nvSpPr>
          <p:spPr>
            <a:xfrm>
              <a:off x="7658092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ADFA00-3010-4558-9AC9-3D4FD4BA8D24}"/>
                </a:ext>
              </a:extLst>
            </p:cNvPr>
            <p:cNvSpPr txBox="1"/>
            <p:nvPr/>
          </p:nvSpPr>
          <p:spPr>
            <a:xfrm>
              <a:off x="7658092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0B15821-A446-47B9-BD5C-9A72870A3E66}"/>
                </a:ext>
              </a:extLst>
            </p:cNvPr>
            <p:cNvSpPr txBox="1"/>
            <p:nvPr/>
          </p:nvSpPr>
          <p:spPr>
            <a:xfrm>
              <a:off x="7658092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0EC659D-854D-41D8-9D14-6ECD83413F6D}"/>
                </a:ext>
              </a:extLst>
            </p:cNvPr>
            <p:cNvSpPr txBox="1"/>
            <p:nvPr/>
          </p:nvSpPr>
          <p:spPr>
            <a:xfrm>
              <a:off x="7658092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DE6DD10-1709-47FB-90C4-BC27EEB99F36}"/>
                </a:ext>
              </a:extLst>
            </p:cNvPr>
            <p:cNvSpPr txBox="1"/>
            <p:nvPr/>
          </p:nvSpPr>
          <p:spPr>
            <a:xfrm>
              <a:off x="7658092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91" name="화살표: 왼쪽/오른쪽 90">
            <a:extLst>
              <a:ext uri="{FF2B5EF4-FFF2-40B4-BE49-F238E27FC236}">
                <a16:creationId xmlns:a16="http://schemas.microsoft.com/office/drawing/2014/main" id="{42C328BC-27F1-4CC1-81AA-FE556AD19F03}"/>
              </a:ext>
            </a:extLst>
          </p:cNvPr>
          <p:cNvSpPr/>
          <p:nvPr/>
        </p:nvSpPr>
        <p:spPr>
          <a:xfrm rot="5400000">
            <a:off x="4622869" y="2779972"/>
            <a:ext cx="928180" cy="36987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1B994E3-AB33-46C9-BAB3-1DCDD71EA857}"/>
              </a:ext>
            </a:extLst>
          </p:cNvPr>
          <p:cNvGrpSpPr/>
          <p:nvPr/>
        </p:nvGrpSpPr>
        <p:grpSpPr>
          <a:xfrm>
            <a:off x="14124195" y="3383409"/>
            <a:ext cx="3507473" cy="1862048"/>
            <a:chOff x="1866407" y="4260778"/>
            <a:chExt cx="3507473" cy="18620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E1340E-266C-4D65-A51C-01929FBD1968}"/>
                    </a:ext>
                  </a:extLst>
                </p:cNvPr>
                <p:cNvSpPr txBox="1"/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E1340E-266C-4D65-A51C-01929FBD1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10994FE-0708-46C1-A386-D472076EBB97}"/>
                    </a:ext>
                  </a:extLst>
                </p:cNvPr>
                <p:cNvSpPr txBox="1"/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10994FE-0708-46C1-A386-D472076E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2ECF1D7-C777-4D83-A7E4-04ECD8C16826}"/>
                    </a:ext>
                  </a:extLst>
                </p:cNvPr>
                <p:cNvSpPr txBox="1"/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2ECF1D7-C777-4D83-A7E4-04ECD8C16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780CD6E-23B8-4D1C-B9CA-A09CB2B44F1D}"/>
                </a:ext>
              </a:extLst>
            </p:cNvPr>
            <p:cNvGrpSpPr/>
            <p:nvPr/>
          </p:nvGrpSpPr>
          <p:grpSpPr>
            <a:xfrm>
              <a:off x="4971594" y="4351584"/>
              <a:ext cx="311304" cy="1715716"/>
              <a:chOff x="6297435" y="548680"/>
              <a:chExt cx="311304" cy="1715716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FC572D4-E01F-40E5-AC46-049B12B33C2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1C0AC2D-D606-4216-B535-92C33F87F9A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4867A14-4D0C-4192-AA17-1AD8986327B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2D36745-12B2-4C21-B85D-283E612F9BBF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72F5B5C-1D42-4301-8603-F16E8D544EE3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648A8FE-95F5-48F4-93C0-94DB5DE10CDC}"/>
                </a:ext>
              </a:extLst>
            </p:cNvPr>
            <p:cNvGrpSpPr/>
            <p:nvPr/>
          </p:nvGrpSpPr>
          <p:grpSpPr>
            <a:xfrm>
              <a:off x="4880612" y="4364359"/>
              <a:ext cx="144016" cy="1599376"/>
              <a:chOff x="6172550" y="605488"/>
              <a:chExt cx="144016" cy="1599376"/>
            </a:xfrm>
          </p:grpSpPr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DFEFD585-A561-4C61-A065-F53C6A6E4294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E093B3F3-7E4F-4ADD-93C4-13E3506C24E2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47A2FCDA-2274-4370-AC9F-85FB18B6A5C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FB6D474-3407-4D4E-9A58-E72B830D759F}"/>
                </a:ext>
              </a:extLst>
            </p:cNvPr>
            <p:cNvGrpSpPr/>
            <p:nvPr/>
          </p:nvGrpSpPr>
          <p:grpSpPr>
            <a:xfrm>
              <a:off x="5229864" y="4377134"/>
              <a:ext cx="144016" cy="1599376"/>
              <a:chOff x="7900742" y="604138"/>
              <a:chExt cx="144016" cy="1599376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3BECF82B-6358-478F-885C-8CF817CA1525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B7C927B1-BA1B-4054-8D98-23BAE8529F41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3AAB4DBC-33B4-4F1B-84CF-13DBDD61862A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32B3D64-D506-4E80-9EFE-3BD426EC6F1A}"/>
                </a:ext>
              </a:extLst>
            </p:cNvPr>
            <p:cNvSpPr/>
            <p:nvPr/>
          </p:nvSpPr>
          <p:spPr>
            <a:xfrm rot="5400000">
              <a:off x="3311788" y="5005647"/>
              <a:ext cx="1568491" cy="316800"/>
            </a:xfrm>
            <a:prstGeom prst="rect">
              <a:avLst/>
            </a:prstGeom>
            <a:solidFill>
              <a:srgbClr val="EEA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1477181-3F51-433A-BEE2-8754976F71F1}"/>
              </a:ext>
            </a:extLst>
          </p:cNvPr>
          <p:cNvGrpSpPr/>
          <p:nvPr/>
        </p:nvGrpSpPr>
        <p:grpSpPr>
          <a:xfrm>
            <a:off x="17843742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7A4CC2A5-E147-471C-84FF-F6A34A071FA4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7A4CC2A5-E147-471C-84FF-F6A34A071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10CB433-F2C9-42F9-951D-93F0E91F7B5D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10CB433-F2C9-42F9-951D-93F0E91F7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433A8B7-E265-411C-9E7B-7B27688E7BC6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433A8B7-E265-411C-9E7B-7B27688E7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2BA1F672-9CD3-4F90-AEF1-31F5858A64FF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359E037-F09D-47C4-A106-99BBD9FDA6B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48230A5-D255-4703-A8EA-8B2F3B3B3D94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F657249-EE77-4BE8-A880-5D264AA9A25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69CB3D8-FBC7-40A2-B507-A8D361E54723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7E1FC30-1150-4616-AB0F-ADBD6A3F4259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A326513D-36B3-4B9F-872C-A3BA597E0044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9BDD8409-4DA6-4D06-B39D-B377D1C834E6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79E1C35D-0DA1-48A8-9232-E0D191EFFCDE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7EA9461-A4B0-4AFF-8766-103FBDD16571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7D5C3A26-FDCE-458B-900A-112BEEC5DDDF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F9D8567C-A988-4E8C-ABEB-C25ACFBF4C4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596A3671-FD73-4051-8D0D-78508CAA0832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CC6710D-AE3E-42E6-B793-25988724753C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14339D0-AEAD-4B14-9388-4B245569F81C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BF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1DE9A1E-ABE8-480D-8F41-F4D9326DFED2}"/>
              </a:ext>
            </a:extLst>
          </p:cNvPr>
          <p:cNvGrpSpPr/>
          <p:nvPr/>
        </p:nvGrpSpPr>
        <p:grpSpPr>
          <a:xfrm>
            <a:off x="12224211" y="5426168"/>
            <a:ext cx="3507473" cy="1862048"/>
            <a:chOff x="5747406" y="4653924"/>
            <a:chExt cx="3507473" cy="18620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BCE373-436C-41D5-BDCB-5AB4944E9921}"/>
                    </a:ext>
                  </a:extLst>
                </p:cNvPr>
                <p:cNvSpPr txBox="1"/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BCE373-436C-41D5-BDCB-5AB4944E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9BC1ABE-E49B-4ED5-90DA-24D22F16B5A6}"/>
                    </a:ext>
                  </a:extLst>
                </p:cNvPr>
                <p:cNvSpPr txBox="1"/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9BC1ABE-E49B-4ED5-90DA-24D22F16B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F10FB60-64E0-4668-9A87-2FBE4B7BBAAD}"/>
                    </a:ext>
                  </a:extLst>
                </p:cNvPr>
                <p:cNvSpPr txBox="1"/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F10FB60-64E0-4668-9A87-2FBE4B7BB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76C6F5E8-D04B-40AF-B850-7224A20D5EDB}"/>
                </a:ext>
              </a:extLst>
            </p:cNvPr>
            <p:cNvGrpSpPr/>
            <p:nvPr/>
          </p:nvGrpSpPr>
          <p:grpSpPr>
            <a:xfrm>
              <a:off x="8852593" y="4744730"/>
              <a:ext cx="311304" cy="1715716"/>
              <a:chOff x="6297435" y="548680"/>
              <a:chExt cx="311304" cy="171571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FF7BF3A-005C-464A-8887-DF891E7640B8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4BFE04A-4EA5-4769-BB48-90593C440BD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F3C84539-5D4E-4E86-B2E7-9D81B126BBAF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1F17F1A-7740-4362-8308-EDC81860A5B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DC370A7-A552-4BFE-B7E0-A1C97728494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BBCFECF-276D-4ECD-BFA0-CF7F3DFD5262}"/>
                </a:ext>
              </a:extLst>
            </p:cNvPr>
            <p:cNvGrpSpPr/>
            <p:nvPr/>
          </p:nvGrpSpPr>
          <p:grpSpPr>
            <a:xfrm>
              <a:off x="8761611" y="4757505"/>
              <a:ext cx="144016" cy="1599376"/>
              <a:chOff x="6172550" y="605488"/>
              <a:chExt cx="144016" cy="1599376"/>
            </a:xfrm>
          </p:grpSpPr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081215A8-258F-4F8F-B907-48DCE540CAF9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3BD2EC2A-E5F4-455E-8332-6BD88FB8688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5B60AAF0-74CE-46B1-A96B-57F8A99BA3BB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3E160BD-85E6-46F9-9CDF-C16AD86B4D16}"/>
                </a:ext>
              </a:extLst>
            </p:cNvPr>
            <p:cNvGrpSpPr/>
            <p:nvPr/>
          </p:nvGrpSpPr>
          <p:grpSpPr>
            <a:xfrm>
              <a:off x="9110863" y="4770280"/>
              <a:ext cx="144016" cy="1599376"/>
              <a:chOff x="7900742" y="604138"/>
              <a:chExt cx="144016" cy="1599376"/>
            </a:xfrm>
          </p:grpSpPr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69EFB300-A895-47E3-B9B7-4895314835C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A9E66D7F-1594-4C18-AC58-8FAFF2DDFC9F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D9592860-9FDC-4151-BC91-CD17FD5027E1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0C3BAA4-A43D-4C54-8476-C00104EE3043}"/>
                </a:ext>
              </a:extLst>
            </p:cNvPr>
            <p:cNvSpPr/>
            <p:nvPr/>
          </p:nvSpPr>
          <p:spPr>
            <a:xfrm rot="5400000">
              <a:off x="7192787" y="5398793"/>
              <a:ext cx="1568491" cy="316800"/>
            </a:xfrm>
            <a:prstGeom prst="rect">
              <a:avLst/>
            </a:prstGeom>
            <a:solidFill>
              <a:srgbClr val="57E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C870881B-27E3-4018-9654-245E2280F9E0}"/>
              </a:ext>
            </a:extLst>
          </p:cNvPr>
          <p:cNvGrpSpPr/>
          <p:nvPr/>
        </p:nvGrpSpPr>
        <p:grpSpPr>
          <a:xfrm>
            <a:off x="15943759" y="5426168"/>
            <a:ext cx="3507473" cy="1862048"/>
            <a:chOff x="9589206" y="4615014"/>
            <a:chExt cx="3507473" cy="18620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585CF3-74F2-4044-B665-CF259A3A3A1F}"/>
                    </a:ext>
                  </a:extLst>
                </p:cNvPr>
                <p:cNvSpPr txBox="1"/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585CF3-74F2-4044-B665-CF259A3A3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D5C6C66-E137-40F3-B6C6-AB9C90DE9EB5}"/>
                    </a:ext>
                  </a:extLst>
                </p:cNvPr>
                <p:cNvSpPr txBox="1"/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D5C6C66-E137-40F3-B6C6-AB9C90DE9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7E78FD3-44D5-4074-8EA9-0D2FF619B46C}"/>
                    </a:ext>
                  </a:extLst>
                </p:cNvPr>
                <p:cNvSpPr txBox="1"/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7E78FD3-44D5-4074-8EA9-0D2FF619B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B075ECB1-5931-4EB2-BB5E-59EA4E72BDAA}"/>
                </a:ext>
              </a:extLst>
            </p:cNvPr>
            <p:cNvGrpSpPr/>
            <p:nvPr/>
          </p:nvGrpSpPr>
          <p:grpSpPr>
            <a:xfrm>
              <a:off x="12694393" y="4705820"/>
              <a:ext cx="311304" cy="1715716"/>
              <a:chOff x="6297435" y="548680"/>
              <a:chExt cx="311304" cy="1715716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84F99B4-1B25-452F-82D4-7FE0388A4A76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94AD9141-72CD-4AC7-8E52-8CED4A7E3B23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06952DA-CAB5-49B2-9FEA-31EE97FF24B4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7E7D89F-1267-402D-AB9E-5239513D0BA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113BEA6-24DB-4BC6-B06A-47CFA478018B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036FA02D-B5A3-4A4B-A681-B20E3ADAE2C6}"/>
                </a:ext>
              </a:extLst>
            </p:cNvPr>
            <p:cNvGrpSpPr/>
            <p:nvPr/>
          </p:nvGrpSpPr>
          <p:grpSpPr>
            <a:xfrm>
              <a:off x="12603411" y="4718595"/>
              <a:ext cx="144016" cy="1599376"/>
              <a:chOff x="6172550" y="605488"/>
              <a:chExt cx="144016" cy="1599376"/>
            </a:xfrm>
          </p:grpSpPr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0FE3FFCE-E11E-4CC0-AD2C-C1D1E3F53897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7D302ABE-1456-401D-84DE-0D0185C86379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CF6BB88F-FEC7-4678-AA22-1052153DABAA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FAF4110-98F8-4413-8D65-608F9A0425E9}"/>
                </a:ext>
              </a:extLst>
            </p:cNvPr>
            <p:cNvGrpSpPr/>
            <p:nvPr/>
          </p:nvGrpSpPr>
          <p:grpSpPr>
            <a:xfrm>
              <a:off x="12952663" y="4731370"/>
              <a:ext cx="144016" cy="1599376"/>
              <a:chOff x="7900742" y="604138"/>
              <a:chExt cx="144016" cy="1599376"/>
            </a:xfrm>
          </p:grpSpPr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3CAFB27D-337A-46F7-B11C-E4AF53D6348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391DB6FA-D938-47F4-8B15-EF096C7D3A7D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95E0D726-63D1-4A70-B105-E3A1795133D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4D821294-A814-4DD4-8DBC-8CFAE6E27A3A}"/>
                </a:ext>
              </a:extLst>
            </p:cNvPr>
            <p:cNvSpPr/>
            <p:nvPr/>
          </p:nvSpPr>
          <p:spPr>
            <a:xfrm rot="5400000">
              <a:off x="11034587" y="5359883"/>
              <a:ext cx="1568491" cy="316800"/>
            </a:xfrm>
            <a:prstGeom prst="rect">
              <a:avLst/>
            </a:prstGeom>
            <a:solidFill>
              <a:srgbClr val="3D7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6665929-34B2-4D81-B61E-D8524357B26A}"/>
              </a:ext>
            </a:extLst>
          </p:cNvPr>
          <p:cNvGrpSpPr/>
          <p:nvPr/>
        </p:nvGrpSpPr>
        <p:grpSpPr>
          <a:xfrm>
            <a:off x="10404648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B3EEFEE-8C09-4C54-9D81-DEB0609310E3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B3EEFEE-8C09-4C54-9D81-DEB060931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469F69-6CA2-43E6-99B8-CE4180D72D93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469F69-6CA2-43E6-99B8-CE4180D72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E0E9E3B-D269-4128-8AB6-5D89BE5A5940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E0E9E3B-D269-4128-8AB6-5D89BE5A5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3C991B61-A90D-46C5-809C-ED000F59BBC2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AA535EC7-E21A-48EE-AEE6-909F64A9A90C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70017CD-89D3-4BE1-8C11-74F52F92C169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ADF1C3C-BF1F-4339-A4FB-0529EED3CE33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4AB5038C-EC11-406D-A8C0-5EDB274721B1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BC918C86-31CC-41C4-8A72-14DB14F67D9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DE733F1D-7A99-4BB1-A615-75089CA0CDE1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7141BF2C-F3E1-4C13-9184-E66CC105C8CA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7AF2A51D-34E9-4C03-84FC-2149D75A4C5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ABE778FD-938C-4D04-BFAA-F378201F585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3B783D76-8BB5-4D71-A093-F724841268E0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0862FDEE-7BE8-4BE9-86A0-9ABD4FCC33EF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691FA886-D69B-47A5-BB38-C1DF37604159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C05B2FE4-A6C8-4676-838F-4FF84C466A2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95281EA5-C32B-4BDF-AED7-518F3D194C18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1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37" name="그림 236">
            <a:extLst>
              <a:ext uri="{FF2B5EF4-FFF2-40B4-BE49-F238E27FC236}">
                <a16:creationId xmlns:a16="http://schemas.microsoft.com/office/drawing/2014/main" id="{7FAC9E2B-E13B-4A93-88F4-AE5EEB5DE62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0835" y="3693632"/>
            <a:ext cx="8064896" cy="29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233</Words>
  <Application>Microsoft Office PowerPoint</Application>
  <PresentationFormat>화면 슬라이드 쇼(4:3)</PresentationFormat>
  <Paragraphs>98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DongHoon</cp:lastModifiedBy>
  <cp:revision>15</cp:revision>
  <dcterms:created xsi:type="dcterms:W3CDTF">2006-10-05T04:04:58Z</dcterms:created>
  <dcterms:modified xsi:type="dcterms:W3CDTF">2021-06-12T00:51:09Z</dcterms:modified>
</cp:coreProperties>
</file>