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11560" y="174968"/>
            <a:ext cx="7920880" cy="6563692"/>
            <a:chOff x="-1138238" y="-2477071"/>
            <a:chExt cx="11420476" cy="9463659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238" y="4614863"/>
              <a:ext cx="11420476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238" y="2250885"/>
              <a:ext cx="11420476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238" y="-113093"/>
              <a:ext cx="11420476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8238" y="-2477071"/>
              <a:ext cx="11420476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270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2022-01-18T08:34:32Z</dcterms:modified>
</cp:coreProperties>
</file>