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27289" y="2780928"/>
                <a:ext cx="7489423" cy="84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9" y="2780928"/>
                <a:ext cx="7489423" cy="8469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48063" y="3645024"/>
                <a:ext cx="778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3" y="3645024"/>
                <a:ext cx="77867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27100" y="2423295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100" y="2423295"/>
                <a:ext cx="1752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32659" y="3573016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59" y="3573016"/>
                <a:ext cx="1752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50808" y="2423295"/>
                <a:ext cx="1629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08" y="2423295"/>
                <a:ext cx="162954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55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167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2021-06-16T23:52:57Z</dcterms:modified>
</cp:coreProperties>
</file>