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8009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897F1E8-42BD-4924-8DB5-8236D4BE5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620" y="1433512"/>
            <a:ext cx="5342760" cy="399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541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3429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화면 슬라이드 쇼(4:3)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Yeo DongHoon</cp:lastModifiedBy>
  <cp:revision>4</cp:revision>
  <dcterms:created xsi:type="dcterms:W3CDTF">2006-10-05T04:04:58Z</dcterms:created>
  <dcterms:modified xsi:type="dcterms:W3CDTF">2020-09-26T01:27:12Z</dcterms:modified>
</cp:coreProperties>
</file>