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07759" y="2663708"/>
            <a:ext cx="0" cy="153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252868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67802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49222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20544" y="2663708"/>
            <a:ext cx="2528678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23870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39552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0284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1015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0284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1015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39673" y="1575415"/>
            <a:ext cx="1524241" cy="828144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264253" y="1511397"/>
            <a:ext cx="1528474" cy="885810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987421" y="1565227"/>
            <a:ext cx="1529886" cy="835510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539673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261871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984952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blipFill>
                <a:blip r:embed="rId2"/>
                <a:stretch>
                  <a:fillRect l="-14634" r="-975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blipFill>
                <a:blip r:embed="rId3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blipFill>
                <a:blip r:embed="rId5"/>
                <a:stretch>
                  <a:fillRect l="-13636" r="-9091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blipFill>
                <a:blip r:embed="rId6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blipFill>
                <a:blip r:embed="rId7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/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blipFill>
                <a:blip r:embed="rId8"/>
                <a:stretch>
                  <a:fillRect l="-11667" r="-6667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blipFill>
                <a:blip r:embed="rId9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blipFill>
                <a:blip r:embed="rId10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D1A66A2C-C81C-4B94-AD0B-9DD894B16EE0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CB2CE96-0555-4DE0-8A56-2235454F55BE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03A9E3-A3B9-4E41-BDA1-27D30CDB645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9184727-9563-484D-A6CF-5A77FDD35173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5400000">
            <a:off x="7569974" y="3303697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405671" y="313492"/>
            <a:ext cx="439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 </a:t>
            </a:r>
            <a:r>
              <a:rPr lang="ko-KR" altLang="en-US" sz="2800" b="1" dirty="0"/>
              <a:t>개요도</a:t>
            </a:r>
          </a:p>
        </p:txBody>
      </p:sp>
    </p:spTree>
    <p:extLst>
      <p:ext uri="{BB962C8B-B14F-4D97-AF65-F5344CB8AC3E}">
        <p14:creationId xmlns:p14="http://schemas.microsoft.com/office/powerpoint/2010/main" val="33704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0EF0A6-299A-4C60-9D0C-684BB3BA6B31}"/>
              </a:ext>
            </a:extLst>
          </p:cNvPr>
          <p:cNvCxnSpPr>
            <a:stCxn id="112" idx="2"/>
            <a:endCxn id="103" idx="0"/>
          </p:cNvCxnSpPr>
          <p:nvPr/>
        </p:nvCxnSpPr>
        <p:spPr>
          <a:xfrm>
            <a:off x="1321081" y="2661760"/>
            <a:ext cx="0" cy="153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FB874E-177F-45A5-B185-337C90DCBFD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2525487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CD0C0C-A960-438C-B1C3-772456C01D4D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FF6FF2-63A4-4BDF-A69E-7F8060912E3E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480922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295E7-0A14-43BC-B287-5818BC01AA9E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9C13C2E-1631-4249-8D4E-3EB9634473C5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B301A1-DA35-4465-B68A-ADAC3BEA8DF8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6755674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FD0C157-B9D5-4368-8CBA-114FA1854DA0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4230188" y="2661760"/>
            <a:ext cx="252548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4684DDE-ABC6-4F6F-86F0-757337D200AC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1736668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01C1F-D96C-4F2C-97C4-517EDCCB9B37}"/>
              </a:ext>
            </a:extLst>
          </p:cNvPr>
          <p:cNvSpPr/>
          <p:nvPr/>
        </p:nvSpPr>
        <p:spPr>
          <a:xfrm>
            <a:off x="55384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E9C6EB-6A1B-4759-A90C-062265634EB8}"/>
              </a:ext>
            </a:extLst>
          </p:cNvPr>
          <p:cNvSpPr/>
          <p:nvPr/>
        </p:nvSpPr>
        <p:spPr>
          <a:xfrm>
            <a:off x="327114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DD5DA96-E26A-4770-B7EC-5216C8FDAD9A}"/>
              </a:ext>
            </a:extLst>
          </p:cNvPr>
          <p:cNvSpPr/>
          <p:nvPr/>
        </p:nvSpPr>
        <p:spPr>
          <a:xfrm>
            <a:off x="5988437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24">
            <a:extLst>
              <a:ext uri="{FF2B5EF4-FFF2-40B4-BE49-F238E27FC236}">
                <a16:creationId xmlns:a16="http://schemas.microsoft.com/office/drawing/2014/main" id="{2D2B3937-F06E-4849-88AC-518852C872A8}"/>
              </a:ext>
            </a:extLst>
          </p:cNvPr>
          <p:cNvSpPr/>
          <p:nvPr/>
        </p:nvSpPr>
        <p:spPr>
          <a:xfrm>
            <a:off x="553966" y="1574842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32">
            <a:extLst>
              <a:ext uri="{FF2B5EF4-FFF2-40B4-BE49-F238E27FC236}">
                <a16:creationId xmlns:a16="http://schemas.microsoft.com/office/drawing/2014/main" id="{C717001A-23E7-41A8-836C-147C390BBAED}"/>
              </a:ext>
            </a:extLst>
          </p:cNvPr>
          <p:cNvSpPr/>
          <p:nvPr/>
        </p:nvSpPr>
        <p:spPr>
          <a:xfrm>
            <a:off x="3275105" y="1510904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35">
            <a:extLst>
              <a:ext uri="{FF2B5EF4-FFF2-40B4-BE49-F238E27FC236}">
                <a16:creationId xmlns:a16="http://schemas.microsoft.com/office/drawing/2014/main" id="{FE1136E3-1800-4243-971A-76BC81BFC7C2}"/>
              </a:ext>
            </a:extLst>
          </p:cNvPr>
          <p:cNvSpPr/>
          <p:nvPr/>
        </p:nvSpPr>
        <p:spPr>
          <a:xfrm>
            <a:off x="5994835" y="1564666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/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blipFill>
                <a:blip r:embed="rId2"/>
                <a:stretch>
                  <a:fillRect l="-14286" r="-7143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/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blipFill>
                <a:blip r:embed="rId3"/>
                <a:stretch>
                  <a:fillRect l="-13953" r="-9302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/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454E77-3767-4F1F-8B2E-CB39E0DCB168}"/>
              </a:ext>
            </a:extLst>
          </p:cNvPr>
          <p:cNvSpPr/>
          <p:nvPr/>
        </p:nvSpPr>
        <p:spPr>
          <a:xfrm>
            <a:off x="55384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E05ACC1-7DD5-45C6-9322-DDA90A99898B}"/>
              </a:ext>
            </a:extLst>
          </p:cNvPr>
          <p:cNvSpPr/>
          <p:nvPr/>
        </p:nvSpPr>
        <p:spPr>
          <a:xfrm>
            <a:off x="327114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063152-E821-40E9-A5AD-2179B98CF75C}"/>
              </a:ext>
            </a:extLst>
          </p:cNvPr>
          <p:cNvSpPr/>
          <p:nvPr/>
        </p:nvSpPr>
        <p:spPr>
          <a:xfrm>
            <a:off x="5988437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36">
            <a:extLst>
              <a:ext uri="{FF2B5EF4-FFF2-40B4-BE49-F238E27FC236}">
                <a16:creationId xmlns:a16="http://schemas.microsoft.com/office/drawing/2014/main" id="{D66FFE7D-EDFA-41EA-A6FE-4B8AC6EDDE24}"/>
              </a:ext>
            </a:extLst>
          </p:cNvPr>
          <p:cNvSpPr/>
          <p:nvPr/>
        </p:nvSpPr>
        <p:spPr>
          <a:xfrm>
            <a:off x="553966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41">
            <a:extLst>
              <a:ext uri="{FF2B5EF4-FFF2-40B4-BE49-F238E27FC236}">
                <a16:creationId xmlns:a16="http://schemas.microsoft.com/office/drawing/2014/main" id="{F7B9892E-82A7-490A-ACAC-4AFC976E8162}"/>
              </a:ext>
            </a:extLst>
          </p:cNvPr>
          <p:cNvSpPr/>
          <p:nvPr/>
        </p:nvSpPr>
        <p:spPr>
          <a:xfrm>
            <a:off x="3272727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42">
            <a:extLst>
              <a:ext uri="{FF2B5EF4-FFF2-40B4-BE49-F238E27FC236}">
                <a16:creationId xmlns:a16="http://schemas.microsoft.com/office/drawing/2014/main" id="{A9983B90-A8E8-4908-A0FB-7610461F8E4F}"/>
              </a:ext>
            </a:extLst>
          </p:cNvPr>
          <p:cNvSpPr/>
          <p:nvPr/>
        </p:nvSpPr>
        <p:spPr>
          <a:xfrm>
            <a:off x="5992369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/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/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blipFill>
                <a:blip r:embed="rId6"/>
                <a:stretch>
                  <a:fillRect l="-13043" r="-869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/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blipFill>
                <a:blip r:embed="rId7"/>
                <a:stretch>
                  <a:fillRect l="-13333" r="-888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77E49E-8561-47AB-B8B5-D65A6487037A}"/>
              </a:ext>
            </a:extLst>
          </p:cNvPr>
          <p:cNvSpPr/>
          <p:nvPr/>
        </p:nvSpPr>
        <p:spPr>
          <a:xfrm>
            <a:off x="551499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D8480E0-A6A3-4BFF-A42D-F43632A3A4E7}"/>
              </a:ext>
            </a:extLst>
          </p:cNvPr>
          <p:cNvSpPr/>
          <p:nvPr/>
        </p:nvSpPr>
        <p:spPr>
          <a:xfrm>
            <a:off x="326879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08E7EE1-988A-4EF7-B140-41AD8863AE45}"/>
              </a:ext>
            </a:extLst>
          </p:cNvPr>
          <p:cNvSpPr/>
          <p:nvPr/>
        </p:nvSpPr>
        <p:spPr>
          <a:xfrm>
            <a:off x="598609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24">
            <a:extLst>
              <a:ext uri="{FF2B5EF4-FFF2-40B4-BE49-F238E27FC236}">
                <a16:creationId xmlns:a16="http://schemas.microsoft.com/office/drawing/2014/main" id="{D8E961AC-9CFE-45BD-BBF2-62F258C6D6B2}"/>
              </a:ext>
            </a:extLst>
          </p:cNvPr>
          <p:cNvSpPr/>
          <p:nvPr/>
        </p:nvSpPr>
        <p:spPr>
          <a:xfrm>
            <a:off x="551620" y="4643788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32">
            <a:extLst>
              <a:ext uri="{FF2B5EF4-FFF2-40B4-BE49-F238E27FC236}">
                <a16:creationId xmlns:a16="http://schemas.microsoft.com/office/drawing/2014/main" id="{F16564F7-46B4-45A2-B811-C7298FBDE7E7}"/>
              </a:ext>
            </a:extLst>
          </p:cNvPr>
          <p:cNvSpPr/>
          <p:nvPr/>
        </p:nvSpPr>
        <p:spPr>
          <a:xfrm>
            <a:off x="3272759" y="4579850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35">
            <a:extLst>
              <a:ext uri="{FF2B5EF4-FFF2-40B4-BE49-F238E27FC236}">
                <a16:creationId xmlns:a16="http://schemas.microsoft.com/office/drawing/2014/main" id="{3F466B5D-AA8B-4636-8AFA-9CA8296EA603}"/>
              </a:ext>
            </a:extLst>
          </p:cNvPr>
          <p:cNvSpPr/>
          <p:nvPr/>
        </p:nvSpPr>
        <p:spPr>
          <a:xfrm>
            <a:off x="5992489" y="4633612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/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blipFill>
                <a:blip r:embed="rId8"/>
                <a:stretch>
                  <a:fillRect l="-14634" r="-9756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/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blipFill>
                <a:blip r:embed="rId9"/>
                <a:stretch>
                  <a:fillRect l="-14286" r="-11905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/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blipFill>
                <a:blip r:embed="rId10"/>
                <a:stretch>
                  <a:fillRect l="-13953" r="-9302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id="{0340919C-3F99-4D66-A40B-A77812AD8FF2}"/>
              </a:ext>
            </a:extLst>
          </p:cNvPr>
          <p:cNvSpPr/>
          <p:nvPr/>
        </p:nvSpPr>
        <p:spPr>
          <a:xfrm>
            <a:off x="552709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9E5F8AE-FAF3-46B5-B971-5D0873F57EAC}"/>
              </a:ext>
            </a:extLst>
          </p:cNvPr>
          <p:cNvSpPr/>
          <p:nvPr/>
        </p:nvSpPr>
        <p:spPr>
          <a:xfrm>
            <a:off x="327000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CF02CE-C70D-438D-800E-94003CBDD101}"/>
              </a:ext>
            </a:extLst>
          </p:cNvPr>
          <p:cNvSpPr/>
          <p:nvPr/>
        </p:nvSpPr>
        <p:spPr>
          <a:xfrm>
            <a:off x="598730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 36">
            <a:extLst>
              <a:ext uri="{FF2B5EF4-FFF2-40B4-BE49-F238E27FC236}">
                <a16:creationId xmlns:a16="http://schemas.microsoft.com/office/drawing/2014/main" id="{35D0ED0E-CBFF-45AB-A077-FF0A7EF5DCA0}"/>
              </a:ext>
            </a:extLst>
          </p:cNvPr>
          <p:cNvSpPr/>
          <p:nvPr/>
        </p:nvSpPr>
        <p:spPr>
          <a:xfrm>
            <a:off x="552830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41">
            <a:extLst>
              <a:ext uri="{FF2B5EF4-FFF2-40B4-BE49-F238E27FC236}">
                <a16:creationId xmlns:a16="http://schemas.microsoft.com/office/drawing/2014/main" id="{12AD3E6B-2D0A-4AAB-BD1F-DEC910E8F6DD}"/>
              </a:ext>
            </a:extLst>
          </p:cNvPr>
          <p:cNvSpPr/>
          <p:nvPr/>
        </p:nvSpPr>
        <p:spPr>
          <a:xfrm>
            <a:off x="3271591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42">
            <a:extLst>
              <a:ext uri="{FF2B5EF4-FFF2-40B4-BE49-F238E27FC236}">
                <a16:creationId xmlns:a16="http://schemas.microsoft.com/office/drawing/2014/main" id="{469244DA-896C-42C4-8D61-8BCBF038A505}"/>
              </a:ext>
            </a:extLst>
          </p:cNvPr>
          <p:cNvSpPr/>
          <p:nvPr/>
        </p:nvSpPr>
        <p:spPr>
          <a:xfrm>
            <a:off x="5991233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/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blipFill>
                <a:blip r:embed="rId11"/>
                <a:stretch>
                  <a:fillRect l="-13636" r="-909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/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blipFill>
                <a:blip r:embed="rId12"/>
                <a:stretch>
                  <a:fillRect l="-13333" r="-111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/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blipFill>
                <a:blip r:embed="rId13"/>
                <a:stretch>
                  <a:fillRect l="-13043" r="-8696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1C3315B-B951-4949-94B6-5B4C90B24614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FD3E73-CBB0-441D-A7F6-1A1B16A4144B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4C2D60-901C-4BDE-B7B7-43747819E69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30CBCC-6FD0-40B7-B977-90473E863A0E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7733F2-08AC-4543-B36F-97A8C32AE349}"/>
              </a:ext>
            </a:extLst>
          </p:cNvPr>
          <p:cNvSpPr txBox="1"/>
          <p:nvPr/>
        </p:nvSpPr>
        <p:spPr>
          <a:xfrm rot="5400000">
            <a:off x="7572732" y="330369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6F87EF-007C-460E-BE03-EAE968E26E8D}"/>
              </a:ext>
            </a:extLst>
          </p:cNvPr>
          <p:cNvSpPr txBox="1"/>
          <p:nvPr/>
        </p:nvSpPr>
        <p:spPr>
          <a:xfrm>
            <a:off x="2407565" y="313492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독립성분분석</a:t>
            </a:r>
            <a:r>
              <a:rPr lang="en-US" altLang="ko-KR" sz="2800" b="1" dirty="0"/>
              <a:t>(ICA) </a:t>
            </a:r>
            <a:r>
              <a:rPr lang="ko-KR" altLang="en-US" sz="2800" b="1" dirty="0"/>
              <a:t>개요도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/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blipFill>
                <a:blip r:embed="rId14"/>
                <a:stretch>
                  <a:fillRect l="-4167" r="-277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blipFill>
                <a:blip r:embed="rId15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blipFill>
                <a:blip r:embed="rId16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38417" y="313492"/>
            <a:ext cx="873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</a:t>
            </a:r>
            <a:r>
              <a:rPr lang="ko-KR" altLang="en-US" sz="2800" b="1" dirty="0"/>
              <a:t>와 독립성분분석</a:t>
            </a:r>
            <a:r>
              <a:rPr lang="en-US" altLang="ko-KR" sz="2800" b="1" dirty="0"/>
              <a:t>(ICA)</a:t>
            </a:r>
            <a:r>
              <a:rPr lang="ko-KR" altLang="en-US" sz="2800" b="1" dirty="0"/>
              <a:t> 관계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개요도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850095" y="2540234"/>
            <a:ext cx="0" cy="1272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</p:cNvCxnSpPr>
          <p:nvPr/>
        </p:nvCxnSpPr>
        <p:spPr>
          <a:xfrm>
            <a:off x="2010138" y="2577680"/>
            <a:ext cx="2368637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</p:cNvCxnSpPr>
          <p:nvPr/>
        </p:nvCxnSpPr>
        <p:spPr>
          <a:xfrm>
            <a:off x="2266206" y="2577680"/>
            <a:ext cx="4609240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</p:cNvCxnSpPr>
          <p:nvPr/>
        </p:nvCxnSpPr>
        <p:spPr>
          <a:xfrm flipH="1">
            <a:off x="2010140" y="2585466"/>
            <a:ext cx="2368633" cy="11742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0826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</p:cNvCxnSpPr>
          <p:nvPr/>
        </p:nvCxnSpPr>
        <p:spPr>
          <a:xfrm>
            <a:off x="4778881" y="2566744"/>
            <a:ext cx="2352634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291558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</p:cNvCxnSpPr>
          <p:nvPr/>
        </p:nvCxnSpPr>
        <p:spPr>
          <a:xfrm flipH="1">
            <a:off x="4762880" y="2566744"/>
            <a:ext cx="2368635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</p:cNvCxnSpPr>
          <p:nvPr/>
        </p:nvCxnSpPr>
        <p:spPr>
          <a:xfrm flipH="1">
            <a:off x="2266207" y="2577680"/>
            <a:ext cx="4641244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81888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02620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3351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1888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2620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3351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082009" y="1638898"/>
            <a:ext cx="1524241" cy="68587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806589" y="1585877"/>
            <a:ext cx="1528474" cy="733638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529757" y="1630460"/>
            <a:ext cx="1529886" cy="691979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082009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804207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527288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blipFill>
                <a:blip r:embed="rId2"/>
                <a:stretch>
                  <a:fillRect l="-14634" r="-9756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blipFill>
                <a:blip r:embed="rId3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blipFill>
                <a:blip r:embed="rId4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blipFill>
                <a:blip r:embed="rId5"/>
                <a:stretch>
                  <a:fillRect l="-13636" r="-9091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blipFill>
                <a:blip r:embed="rId6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blipFill>
                <a:blip r:embed="rId7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800122-E495-4273-849B-6E3848A28EE0}"/>
              </a:ext>
            </a:extLst>
          </p:cNvPr>
          <p:cNvGrpSpPr/>
          <p:nvPr/>
        </p:nvGrpSpPr>
        <p:grpSpPr>
          <a:xfrm>
            <a:off x="481334" y="2627909"/>
            <a:ext cx="864085" cy="1000204"/>
            <a:chOff x="481334" y="2627909"/>
            <a:chExt cx="864085" cy="1000204"/>
          </a:xfrm>
        </p:grpSpPr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D1A66A2C-C81C-4B94-AD0B-9DD894B16EE0}"/>
                </a:ext>
              </a:extLst>
            </p:cNvPr>
            <p:cNvSpPr/>
            <p:nvPr/>
          </p:nvSpPr>
          <p:spPr>
            <a:xfrm>
              <a:off x="481334" y="2627909"/>
              <a:ext cx="864085" cy="1000204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B2CE96-0555-4DE0-8A56-2235454F55BE}"/>
                </a:ext>
              </a:extLst>
            </p:cNvPr>
            <p:cNvSpPr/>
            <p:nvPr/>
          </p:nvSpPr>
          <p:spPr>
            <a:xfrm>
              <a:off x="625435" y="3057475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B03A9E3-A3B9-4E41-BDA1-27D30CDB6457}"/>
                </a:ext>
              </a:extLst>
            </p:cNvPr>
            <p:cNvSpPr/>
            <p:nvPr/>
          </p:nvSpPr>
          <p:spPr>
            <a:xfrm>
              <a:off x="625435" y="2938199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9184727-9563-484D-A6CF-5A77FDD35173}"/>
                </a:ext>
              </a:extLst>
            </p:cNvPr>
            <p:cNvSpPr/>
            <p:nvPr/>
          </p:nvSpPr>
          <p:spPr>
            <a:xfrm>
              <a:off x="625435" y="2821262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16200000">
            <a:off x="-563395" y="2944486"/>
            <a:ext cx="172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64139DE1-1F31-4F45-BFD0-90388EF9A9F9}"/>
              </a:ext>
            </a:extLst>
          </p:cNvPr>
          <p:cNvSpPr/>
          <p:nvPr/>
        </p:nvSpPr>
        <p:spPr>
          <a:xfrm rot="10800000">
            <a:off x="7796234" y="2627909"/>
            <a:ext cx="864085" cy="1000204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2016A3-1CFD-4919-A33F-E66E960A40BA}"/>
              </a:ext>
            </a:extLst>
          </p:cNvPr>
          <p:cNvSpPr/>
          <p:nvPr/>
        </p:nvSpPr>
        <p:spPr>
          <a:xfrm rot="10800000">
            <a:off x="7940336" y="3160681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3509B3-9536-4057-8BAD-7D97A931DD6A}"/>
              </a:ext>
            </a:extLst>
          </p:cNvPr>
          <p:cNvSpPr/>
          <p:nvPr/>
        </p:nvSpPr>
        <p:spPr>
          <a:xfrm rot="10800000">
            <a:off x="7940336" y="3279956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02A6EE-6398-4C4D-9DF8-C6D27BA38937}"/>
              </a:ext>
            </a:extLst>
          </p:cNvPr>
          <p:cNvSpPr/>
          <p:nvPr/>
        </p:nvSpPr>
        <p:spPr>
          <a:xfrm rot="10800000">
            <a:off x="7940336" y="3396893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2CDEE4-5DCA-4F3A-9931-7FAF7F6768AD}"/>
              </a:ext>
            </a:extLst>
          </p:cNvPr>
          <p:cNvSpPr txBox="1"/>
          <p:nvPr/>
        </p:nvSpPr>
        <p:spPr>
          <a:xfrm rot="5400000">
            <a:off x="7987208" y="2944486"/>
            <a:ext cx="171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AFCDC8-C1F4-4359-A56C-25480E4D33E3}"/>
              </a:ext>
            </a:extLst>
          </p:cNvPr>
          <p:cNvGrpSpPr/>
          <p:nvPr/>
        </p:nvGrpSpPr>
        <p:grpSpPr>
          <a:xfrm>
            <a:off x="367990" y="5475637"/>
            <a:ext cx="713899" cy="326945"/>
            <a:chOff x="367990" y="5501120"/>
            <a:chExt cx="713899" cy="326945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D81B72CB-F1B0-4033-A036-FA17DB3DDFB1}"/>
                </a:ext>
              </a:extLst>
            </p:cNvPr>
            <p:cNvSpPr/>
            <p:nvPr/>
          </p:nvSpPr>
          <p:spPr>
            <a:xfrm rot="16200000">
              <a:off x="561468" y="5307643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DA16B-9A79-47A6-9EAC-3F566C908773}"/>
                </a:ext>
              </a:extLst>
            </p:cNvPr>
            <p:cNvSpPr/>
            <p:nvPr/>
          </p:nvSpPr>
          <p:spPr>
            <a:xfrm rot="16200000">
              <a:off x="524634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B60BDB6-C7DE-4BC1-A0A4-CF29B8A71F98}"/>
                </a:ext>
              </a:extLst>
            </p:cNvPr>
            <p:cNvSpPr/>
            <p:nvPr/>
          </p:nvSpPr>
          <p:spPr>
            <a:xfrm rot="16200000">
              <a:off x="439501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15E2D4-A4B6-47F7-B1E8-7DD96BC6F0C8}"/>
                </a:ext>
              </a:extLst>
            </p:cNvPr>
            <p:cNvSpPr/>
            <p:nvPr/>
          </p:nvSpPr>
          <p:spPr>
            <a:xfrm rot="16200000">
              <a:off x="356037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957543-AF12-455F-B367-0CC018C3C310}"/>
              </a:ext>
            </a:extLst>
          </p:cNvPr>
          <p:cNvSpPr/>
          <p:nvPr/>
        </p:nvSpPr>
        <p:spPr>
          <a:xfrm>
            <a:off x="1197148" y="5457449"/>
            <a:ext cx="769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서로 독립적인 랜덤 변수들의 분포의 선형조합은 가우스 분포를 따른다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18389AB-906E-421A-97CC-513351C6120A}"/>
                  </a:ext>
                </a:extLst>
              </p:cNvPr>
              <p:cNvSpPr/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Gaussian </a:t>
                </a:r>
                <a:r>
                  <a:rPr lang="ko-KR" altLang="en-US" dirty="0"/>
                  <a:t>분포로 표현된 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들을 어떻게 조합하면 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가 나올까</a:t>
                </a:r>
                <a:r>
                  <a:rPr lang="en-US" altLang="ko-KR" dirty="0"/>
                  <a:t>?</a:t>
                </a:r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18389AB-906E-421A-97CC-513351C61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  <a:blipFill>
                <a:blip r:embed="rId8"/>
                <a:stretch>
                  <a:fillRect l="-65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F108F8-492F-4101-8AD9-4D18971DA1FB}"/>
              </a:ext>
            </a:extLst>
          </p:cNvPr>
          <p:cNvGrpSpPr/>
          <p:nvPr/>
        </p:nvGrpSpPr>
        <p:grpSpPr>
          <a:xfrm>
            <a:off x="367990" y="5991144"/>
            <a:ext cx="713899" cy="326945"/>
            <a:chOff x="367990" y="6016627"/>
            <a:chExt cx="713899" cy="326945"/>
          </a:xfrm>
        </p:grpSpPr>
        <p:sp>
          <p:nvSpPr>
            <p:cNvPr id="77" name="화살표: 아래쪽 76">
              <a:extLst>
                <a:ext uri="{FF2B5EF4-FFF2-40B4-BE49-F238E27FC236}">
                  <a16:creationId xmlns:a16="http://schemas.microsoft.com/office/drawing/2014/main" id="{EA443A86-A8BE-4170-92A7-759E59BBA6DB}"/>
                </a:ext>
              </a:extLst>
            </p:cNvPr>
            <p:cNvSpPr/>
            <p:nvPr/>
          </p:nvSpPr>
          <p:spPr>
            <a:xfrm rot="16200000">
              <a:off x="561468" y="5823150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400F399-3643-421A-A569-6CF5B00DB989}"/>
                </a:ext>
              </a:extLst>
            </p:cNvPr>
            <p:cNvSpPr/>
            <p:nvPr/>
          </p:nvSpPr>
          <p:spPr>
            <a:xfrm rot="16200000">
              <a:off x="524634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D212B28-5AED-499B-8371-8CC7A763CC87}"/>
                </a:ext>
              </a:extLst>
            </p:cNvPr>
            <p:cNvSpPr/>
            <p:nvPr/>
          </p:nvSpPr>
          <p:spPr>
            <a:xfrm rot="16200000">
              <a:off x="439501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C8E34C7-A8E7-4B8B-B775-625D8B4064E5}"/>
                </a:ext>
              </a:extLst>
            </p:cNvPr>
            <p:cNvSpPr/>
            <p:nvPr/>
          </p:nvSpPr>
          <p:spPr>
            <a:xfrm rot="16200000">
              <a:off x="356037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</Words>
  <Application>Microsoft Office PowerPoint</Application>
  <PresentationFormat>화면 슬라이드 쇼(4:3)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Yeo DongHoon</cp:lastModifiedBy>
  <cp:revision>8</cp:revision>
  <dcterms:created xsi:type="dcterms:W3CDTF">2020-07-15T06:37:33Z</dcterms:created>
  <dcterms:modified xsi:type="dcterms:W3CDTF">2020-07-15T12:46:15Z</dcterms:modified>
</cp:coreProperties>
</file>