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B9B5-1995-4D5A-8FD2-7E1954B23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42B14F-77EC-4593-AFA3-FD65B062E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F20BA-5337-49DC-9259-21F3956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10CDF-F139-4DE1-8DA5-AAE80A28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4B706-AB9E-473C-806C-8B092B24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2729-2774-4CC5-8D4E-74E3E4A9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FBE2DE-5D2D-4F8C-8E29-85B1DA80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61187-0788-4B4E-88C2-E48FBBBB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A7402-7F75-4876-94B4-1A57FF69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E7452-B27D-4618-89F0-06C1E48E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5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99DD47-28E0-4688-B577-1684F023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C10668-319D-4C94-AF38-80B49D48B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73548-D345-48BD-81A6-B00CE9F8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4B343-CEFA-4EC1-92D8-31706C10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2E1D0-D6C1-44A1-A6B4-E0980B6D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AA4B1-B102-42DF-A8CC-B936720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B72EC-4908-44B2-81C2-B7ABA4A9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788E7-0874-4B3F-B519-F4439FB6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085AE-FF9D-4A07-B4E0-586A36B7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B2384-761D-4E1D-98F2-207C323E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5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7D61B-6647-4109-AE35-D6857D3D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EF964-BAAA-4CCD-A18D-BBFF7D79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E4732-49DC-4DAB-B1AA-7CEE32BB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DF356-48D3-4921-89EC-A93E618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7ED4-82BE-49A6-876F-C94C56DC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F75AA-B0A4-47F4-8831-B74AC10D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6C2B7-8132-4733-9560-6C2BAD8E1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5C338-26CA-460A-A079-3426F2F4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B3D18-655B-4201-BA75-5C770AE1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7972C-CEED-40A2-9535-D75879F3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85A3D-6F08-4F4C-A5F4-10A2B255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3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2E2CB-0C55-4A89-B16E-E5CF25A5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54E8E-4658-4C06-A465-F4A34242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8E07DB-8F69-44E9-9969-35861CD7A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07D2FD-4011-49CD-9E20-5519ACBC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2E267E-A2B6-441B-BEB1-C81E17330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FEE09-2384-4832-8CCE-236BA96C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2D72B0-2076-41F7-9817-F7BA3D91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B4B0A-1051-4368-8036-20EBADAE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CEF50-C292-4EDC-9253-44ABD142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7C218B-DD2A-4113-B623-96AF46ED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46A69-AA88-441E-9940-0C3CBCAC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BE3603-AEB7-4729-ACF9-62ACDF1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9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E85A4F-C8D0-4ECD-8450-9279A1D3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A44CE7-3BCA-47C5-90F9-F37D893C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39568-1D4C-4DB5-B04A-9FE03403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0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E40B-FACC-449C-92A1-22D135C1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8185-031E-409C-86A6-080E78D5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C8570-7913-4A2F-9977-F3544BAE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C1A6B-5922-4673-B466-4C44B419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CD42E-714D-4EC2-A275-D7479582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4FC87-DA0A-46E8-B27B-12B0E8A6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DC48-C36A-4695-BB9A-F73398E2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454E2-27D0-439D-A649-A4DC1B982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CF42D-ACCF-4F4D-95A3-6A4AECA2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26D36-C7F0-4BE9-A27D-89EF215D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0874E-C9E9-4089-B387-90C9526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BE885-6596-4ACB-A0B0-9A2641CE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6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11E5B7-8D1B-4717-A3C9-CFE74794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E3FB1-E169-433B-9F0B-4DFE8EA7A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98484-C716-4EA0-8881-A7E5574FD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0BF3-68E2-41DA-A01E-40DFD371A85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1D4EA-0CE5-45D5-9E39-B54E5E097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8A199-1D81-4C67-92DF-AFC1920E6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84EC2D-8EA7-4673-B7E1-B26020F21A1A}"/>
              </a:ext>
            </a:extLst>
          </p:cNvPr>
          <p:cNvCxnSpPr/>
          <p:nvPr/>
        </p:nvCxnSpPr>
        <p:spPr>
          <a:xfrm>
            <a:off x="3010269" y="3011750"/>
            <a:ext cx="1226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6A4F2C-26EF-4BCC-9E10-D5840A86EB98}"/>
              </a:ext>
            </a:extLst>
          </p:cNvPr>
          <p:cNvGrpSpPr/>
          <p:nvPr/>
        </p:nvGrpSpPr>
        <p:grpSpPr>
          <a:xfrm>
            <a:off x="4777363" y="2373576"/>
            <a:ext cx="2189205" cy="1276348"/>
            <a:chOff x="4527612" y="1974263"/>
            <a:chExt cx="1568388" cy="9144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E54A31-974E-4E9A-AAEA-41809633A7CC}"/>
                </a:ext>
              </a:extLst>
            </p:cNvPr>
            <p:cNvSpPr/>
            <p:nvPr/>
          </p:nvSpPr>
          <p:spPr>
            <a:xfrm>
              <a:off x="4527612" y="1974263"/>
              <a:ext cx="1568388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4293931-A190-430C-A29F-6CE05DCCA29E}"/>
                    </a:ext>
                  </a:extLst>
                </p:cNvPr>
                <p:cNvSpPr txBox="1"/>
                <p:nvPr/>
              </p:nvSpPr>
              <p:spPr>
                <a:xfrm>
                  <a:off x="5117493" y="2244041"/>
                  <a:ext cx="388626" cy="37484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4293931-A190-430C-A29F-6CE05DCCA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493" y="2244041"/>
                  <a:ext cx="388626" cy="3748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AB15ED2-4E8D-40DD-92EC-F920DB7ABD15}"/>
              </a:ext>
            </a:extLst>
          </p:cNvPr>
          <p:cNvSpPr/>
          <p:nvPr/>
        </p:nvSpPr>
        <p:spPr>
          <a:xfrm rot="19771702">
            <a:off x="1104263" y="2589492"/>
            <a:ext cx="1365692" cy="348850"/>
          </a:xfrm>
          <a:prstGeom prst="rightArrow">
            <a:avLst>
              <a:gd name="adj1" fmla="val 24065"/>
              <a:gd name="adj2" fmla="val 685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A8584E-B1CA-4C1B-9827-5D39930B3E6F}"/>
                  </a:ext>
                </a:extLst>
              </p:cNvPr>
              <p:cNvSpPr txBox="1"/>
              <p:nvPr/>
            </p:nvSpPr>
            <p:spPr>
              <a:xfrm>
                <a:off x="1619535" y="2894421"/>
                <a:ext cx="716007" cy="730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A8584E-B1CA-4C1B-9827-5D39930B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535" y="2894421"/>
                <a:ext cx="716007" cy="730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A942FFD-F9AB-439D-B376-BC77D850DB19}"/>
              </a:ext>
            </a:extLst>
          </p:cNvPr>
          <p:cNvSpPr/>
          <p:nvPr/>
        </p:nvSpPr>
        <p:spPr>
          <a:xfrm rot="1105174">
            <a:off x="9403608" y="2564245"/>
            <a:ext cx="1684129" cy="242799"/>
          </a:xfrm>
          <a:prstGeom prst="rightArrow">
            <a:avLst>
              <a:gd name="adj1" fmla="val 24065"/>
              <a:gd name="adj2" fmla="val 6851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F6794D-6866-46A0-888A-1395BB6F7DAF}"/>
                  </a:ext>
                </a:extLst>
              </p:cNvPr>
              <p:cNvSpPr txBox="1"/>
              <p:nvPr/>
            </p:nvSpPr>
            <p:spPr>
              <a:xfrm>
                <a:off x="9418679" y="2894421"/>
                <a:ext cx="1038657" cy="730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F6794D-6866-46A0-888A-1395BB6F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679" y="2894421"/>
                <a:ext cx="1038657" cy="730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20151B-03AA-4716-A659-FE84F58D1141}"/>
              </a:ext>
            </a:extLst>
          </p:cNvPr>
          <p:cNvCxnSpPr/>
          <p:nvPr/>
        </p:nvCxnSpPr>
        <p:spPr>
          <a:xfrm>
            <a:off x="7506881" y="3011750"/>
            <a:ext cx="1226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DDA495-6C9C-466B-B6E0-68FAB2809AEA}"/>
              </a:ext>
            </a:extLst>
          </p:cNvPr>
          <p:cNvSpPr txBox="1"/>
          <p:nvPr/>
        </p:nvSpPr>
        <p:spPr>
          <a:xfrm>
            <a:off x="1518082" y="3719744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2F62A-39E8-4E6C-8D2E-8AF1455125ED}"/>
              </a:ext>
            </a:extLst>
          </p:cNvPr>
          <p:cNvSpPr txBox="1"/>
          <p:nvPr/>
        </p:nvSpPr>
        <p:spPr>
          <a:xfrm>
            <a:off x="5478524" y="3719744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0C4772-331B-431B-AC88-CE4A0F6B7EED}"/>
              </a:ext>
            </a:extLst>
          </p:cNvPr>
          <p:cNvSpPr txBox="1"/>
          <p:nvPr/>
        </p:nvSpPr>
        <p:spPr>
          <a:xfrm>
            <a:off x="9460152" y="3581244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</a:p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9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ikidocs.net/images/page/4050/20160201_104311.png">
            <a:extLst>
              <a:ext uri="{FF2B5EF4-FFF2-40B4-BE49-F238E27FC236}">
                <a16:creationId xmlns:a16="http://schemas.microsoft.com/office/drawing/2014/main" id="{41852B5A-A73C-47F4-A61C-33B8E61FF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3"/>
          <a:stretch/>
        </p:blipFill>
        <p:spPr bwMode="auto">
          <a:xfrm>
            <a:off x="3219450" y="957124"/>
            <a:ext cx="5753100" cy="494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22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5</cp:revision>
  <dcterms:created xsi:type="dcterms:W3CDTF">2019-07-21T09:41:38Z</dcterms:created>
  <dcterms:modified xsi:type="dcterms:W3CDTF">2019-07-22T04:20:19Z</dcterms:modified>
</cp:coreProperties>
</file>