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FD9A84-23B0-4DDC-9F1E-E4507843F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EE0360A-1042-442A-85A5-39F4AB809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31096B-81DE-476D-AC4A-548AB37F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F78726-B95D-4F08-9EA8-A509EC1C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1620B87-BC61-4D76-B365-8D154DF1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92569F-A8E8-4D91-9958-46BF3E40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06F85FF-E03A-454B-A5C4-19883EBF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77FC95D-B651-4BE5-B429-C9DD9D1A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7B0A179-6D78-4EDE-9BFB-FD6B9E86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CE1120A-CB2A-4FDB-9008-1730415D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13EE1BA-9FF3-4680-AA0E-7568F9F2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06BF7C5-6051-47BB-BC1E-8723B08B5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F38F08-8E8B-440A-A721-A229FD5C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115BB80-9B7F-469A-9E7C-7E99844C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7323E3-93F3-45E3-B0B4-2C3083B2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2E9315-D97B-4790-900C-A3A31E9B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4D2570-1793-4554-A583-2AE03EB9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34608A-0B5E-4FB3-8769-43CBB313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9BE070-83CD-4A1F-9006-D11B22B3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996741-6FA4-4ECD-B30F-2C88B15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3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09848F-ED0D-4CD1-BFAD-B84A6CBC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8648BDA-D60E-490D-BAC6-13D7D873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4813D0-14E8-4168-A592-047383F2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F219B1-1116-4FDC-BF3E-B4A02B5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3B3113-B1B8-48EA-B2B4-BB9616B0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783B0-E58E-45E3-A956-71DDD1D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4B67569-DC9E-4BE2-813C-9F9E6B417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D021C7A-2BCA-42A1-9CF3-8B6B5C4D1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874C3BA-9EDD-45E8-B90F-D6710AD5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D6A7A6-B6D3-4334-A4F6-4CAD144C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D6CC4E-156B-4F4A-8806-33D280BA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2E2470-6192-444B-A3B0-95C61C2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32C3042-B39A-4154-80D5-44979CC1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77A3D28-E61D-4637-9523-5AE51910C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B4CB177-8D51-466E-94D3-B942E6BD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CC27AE7-F123-4093-8D55-B1E7D886B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EF5F44B-4B10-4CE4-84DF-61CB982F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85E034B-E71B-4030-9EFD-A4747CD8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B72CB64-E8EE-46AA-A128-255F1217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F8F40F-4397-4FDF-A5D5-88B4E351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BB36E9A-9689-47BC-AA19-5BFB91C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6ED28E3-FA87-4DC6-BBF5-2523AE23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5FFF4C-5230-4EE9-A873-C55D50A0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5F21E98-0C1F-41DE-94BD-D0A36AD2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120FB64-D602-4C0B-B949-F06FDF44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034A2F1-467E-4E0F-80BF-14F0BD52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9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16A49F-5A88-41A2-83FE-688E4FE2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949AC53-B2A8-4903-9A08-5539EF9A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5A2EE3C-01CD-46FF-B520-0CB0E9C7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410F14A-0993-4DD0-AEC0-57479592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7BFC81E-59B1-40AA-9EF8-39726CCB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E224A03-62D7-4837-A9B9-502B3CF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4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20D006-DADA-4E0F-85F6-2AE0BF5F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5065FCD-F315-4F45-8B8F-C8AA9CFE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B2F3633-7591-4EE6-80E2-B6BE56D0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68B9296-C06C-4BB0-9161-9BC987F2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C9091E-2431-40B4-9754-89A845C1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D3BA3A0-7973-4D9A-B31A-D8A7EDE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3CAFE74-71B2-43D6-B59D-BB06350B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C1CDCF7-B90A-48CC-B538-E403C179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080B58-1334-4397-815E-53DC3EF2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2171A12-EC13-4527-9F01-81CD24D4F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C9E1DD-87D5-4A6A-94C2-588923E63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F34F46D6-FE84-46CE-A94E-97A1E2B0B647}"/>
                  </a:ext>
                </a:extLst>
              </p:cNvPr>
              <p:cNvSpPr txBox="1"/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F46D6-FE84-46CE-A94E-97A1E2B0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4B7F7B80-DA81-41D1-AB8E-BC560CA90E42}"/>
                  </a:ext>
                </a:extLst>
              </p:cNvPr>
              <p:cNvSpPr txBox="1"/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F7B80-DA81-41D1-AB8E-BC560CA90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37B607A9-E2C5-45FB-9311-6A4CF92D2B7F}"/>
                  </a:ext>
                </a:extLst>
              </p:cNvPr>
              <p:cNvSpPr txBox="1"/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B607A9-E2C5-45FB-9311-6A4CF92D2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4A4CDE9-564D-4577-9B20-F6BE76B49A11}"/>
                  </a:ext>
                </a:extLst>
              </p:cNvPr>
              <p:cNvSpPr txBox="1"/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4CDE9-564D-4577-9B20-F6BE76B4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5ECA733F-061C-4EE8-8AF3-82841742D6E1}"/>
                  </a:ext>
                </a:extLst>
              </p:cNvPr>
              <p:cNvSpPr txBox="1"/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CA733F-061C-4EE8-8AF3-82841742D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C07FC50-5869-434D-B327-BA5A06AD9846}"/>
              </a:ext>
            </a:extLst>
          </p:cNvPr>
          <p:cNvSpPr/>
          <p:nvPr/>
        </p:nvSpPr>
        <p:spPr>
          <a:xfrm>
            <a:off x="532435" y="881050"/>
            <a:ext cx="4896092" cy="21630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985F8F7-35F1-4E55-A515-D79AEDF5390D}"/>
              </a:ext>
            </a:extLst>
          </p:cNvPr>
          <p:cNvSpPr/>
          <p:nvPr/>
        </p:nvSpPr>
        <p:spPr>
          <a:xfrm>
            <a:off x="6967629" y="881050"/>
            <a:ext cx="4896092" cy="21630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C6677BE-F9DC-4204-94B2-CF9876300807}"/>
              </a:ext>
            </a:extLst>
          </p:cNvPr>
          <p:cNvSpPr/>
          <p:nvPr/>
        </p:nvSpPr>
        <p:spPr>
          <a:xfrm>
            <a:off x="2483486" y="4010629"/>
            <a:ext cx="7225029" cy="216309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="" xmlns:a16="http://schemas.microsoft.com/office/drawing/2014/main" id="{5BF2169F-BCBB-4B4D-86D9-EF1F48FDA2D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09315" y="3518003"/>
            <a:ext cx="2053819" cy="1094524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08DAF2D8-3CC9-484C-9F5D-3AFC6F51A9E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708515" y="3050453"/>
            <a:ext cx="946665" cy="2041722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BAAAC0B8-DD48-4B1B-A5CF-7F66ACB4A93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428527" y="1962596"/>
            <a:ext cx="1539102" cy="0"/>
          </a:xfrm>
          <a:prstGeom prst="straightConnector1">
            <a:avLst/>
          </a:prstGeom>
          <a:ln w="762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6BCFE26-2DA0-4D5A-B7C6-79668BCF3812}"/>
              </a:ext>
            </a:extLst>
          </p:cNvPr>
          <p:cNvSpPr txBox="1"/>
          <p:nvPr/>
        </p:nvSpPr>
        <p:spPr>
          <a:xfrm>
            <a:off x="4073812" y="4065265"/>
            <a:ext cx="40443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Basic Row Operations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8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949D324-98A0-40F7-84A4-65067AE1B247}"/>
              </a:ext>
            </a:extLst>
          </p:cNvPr>
          <p:cNvSpPr txBox="1"/>
          <p:nvPr/>
        </p:nvSpPr>
        <p:spPr>
          <a:xfrm>
            <a:off x="3923065" y="1608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4A2A46-0B07-44A3-B17A-50E4AC7A54C1}"/>
              </a:ext>
            </a:extLst>
          </p:cNvPr>
          <p:cNvSpPr txBox="1"/>
          <p:nvPr/>
        </p:nvSpPr>
        <p:spPr>
          <a:xfrm>
            <a:off x="4625632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27B6753-0375-4F50-8EBB-C3EBF58B25A0}"/>
              </a:ext>
            </a:extLst>
          </p:cNvPr>
          <p:cNvSpPr txBox="1"/>
          <p:nvPr/>
        </p:nvSpPr>
        <p:spPr>
          <a:xfrm>
            <a:off x="4519833" y="224440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1E6F538-9F9C-4553-9A66-9C05463EAB60}"/>
              </a:ext>
            </a:extLst>
          </p:cNvPr>
          <p:cNvSpPr txBox="1"/>
          <p:nvPr/>
        </p:nvSpPr>
        <p:spPr>
          <a:xfrm>
            <a:off x="522240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05173D-B233-4D44-9BC7-E4670389830C}"/>
              </a:ext>
            </a:extLst>
          </p:cNvPr>
          <p:cNvSpPr txBox="1"/>
          <p:nvPr/>
        </p:nvSpPr>
        <p:spPr>
          <a:xfrm>
            <a:off x="522240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9547A23-6AB5-453B-9412-5817BE440F6C}"/>
              </a:ext>
            </a:extLst>
          </p:cNvPr>
          <p:cNvSpPr txBox="1"/>
          <p:nvPr/>
        </p:nvSpPr>
        <p:spPr>
          <a:xfrm>
            <a:off x="5116603" y="288024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B1F1875-3A73-4A80-85F5-46EF251DCDC3}"/>
              </a:ext>
            </a:extLst>
          </p:cNvPr>
          <p:cNvSpPr txBox="1"/>
          <p:nvPr/>
        </p:nvSpPr>
        <p:spPr>
          <a:xfrm>
            <a:off x="581917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4F940DE-E250-451B-AC81-9B92E2FAD39D}"/>
              </a:ext>
            </a:extLst>
          </p:cNvPr>
          <p:cNvSpPr txBox="1"/>
          <p:nvPr/>
        </p:nvSpPr>
        <p:spPr>
          <a:xfrm>
            <a:off x="581917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6FC296A-18B7-4E2C-89C5-F48681E0B45E}"/>
              </a:ext>
            </a:extLst>
          </p:cNvPr>
          <p:cNvSpPr txBox="1"/>
          <p:nvPr/>
        </p:nvSpPr>
        <p:spPr>
          <a:xfrm>
            <a:off x="5819171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3ADA3B6-5DD7-4A0E-9F82-235D39B06CAD}"/>
              </a:ext>
            </a:extLst>
          </p:cNvPr>
          <p:cNvSpPr txBox="1"/>
          <p:nvPr/>
        </p:nvSpPr>
        <p:spPr>
          <a:xfrm>
            <a:off x="5713373" y="351608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0679E40-9E97-4B74-9C7D-BC84F520AFDC}"/>
              </a:ext>
            </a:extLst>
          </p:cNvPr>
          <p:cNvSpPr txBox="1"/>
          <p:nvPr/>
        </p:nvSpPr>
        <p:spPr>
          <a:xfrm>
            <a:off x="7446487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64E99E8-A09C-4B3D-BEEE-5D23EC68C987}"/>
              </a:ext>
            </a:extLst>
          </p:cNvPr>
          <p:cNvSpPr txBox="1"/>
          <p:nvPr/>
        </p:nvSpPr>
        <p:spPr>
          <a:xfrm>
            <a:off x="7446486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15776E0-C9E5-41A0-90EC-ED193AE8E9A2}"/>
              </a:ext>
            </a:extLst>
          </p:cNvPr>
          <p:cNvSpPr txBox="1"/>
          <p:nvPr/>
        </p:nvSpPr>
        <p:spPr>
          <a:xfrm>
            <a:off x="7446487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833ED93-0BC9-4777-BECA-C9478AC8027A}"/>
              </a:ext>
            </a:extLst>
          </p:cNvPr>
          <p:cNvSpPr txBox="1"/>
          <p:nvPr/>
        </p:nvSpPr>
        <p:spPr>
          <a:xfrm>
            <a:off x="7446487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B54336C-54D2-4BC3-81A0-224422FF32CB}"/>
              </a:ext>
            </a:extLst>
          </p:cNvPr>
          <p:cNvSpPr txBox="1"/>
          <p:nvPr/>
        </p:nvSpPr>
        <p:spPr>
          <a:xfrm>
            <a:off x="7340689" y="415192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246F523-EC24-4694-AB85-D279B6B61AE7}"/>
              </a:ext>
            </a:extLst>
          </p:cNvPr>
          <p:cNvSpPr txBox="1"/>
          <p:nvPr/>
        </p:nvSpPr>
        <p:spPr>
          <a:xfrm>
            <a:off x="6348090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05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949D324-98A0-40F7-84A4-65067AE1B247}"/>
              </a:ext>
            </a:extLst>
          </p:cNvPr>
          <p:cNvSpPr txBox="1"/>
          <p:nvPr/>
        </p:nvSpPr>
        <p:spPr>
          <a:xfrm>
            <a:off x="3923065" y="1608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4A2A46-0B07-44A3-B17A-50E4AC7A54C1}"/>
              </a:ext>
            </a:extLst>
          </p:cNvPr>
          <p:cNvSpPr txBox="1"/>
          <p:nvPr/>
        </p:nvSpPr>
        <p:spPr>
          <a:xfrm>
            <a:off x="4625632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27B6753-0375-4F50-8EBB-C3EBF58B25A0}"/>
              </a:ext>
            </a:extLst>
          </p:cNvPr>
          <p:cNvSpPr txBox="1"/>
          <p:nvPr/>
        </p:nvSpPr>
        <p:spPr>
          <a:xfrm>
            <a:off x="4519833" y="224440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1E6F538-9F9C-4553-9A66-9C05463EAB60}"/>
              </a:ext>
            </a:extLst>
          </p:cNvPr>
          <p:cNvSpPr txBox="1"/>
          <p:nvPr/>
        </p:nvSpPr>
        <p:spPr>
          <a:xfrm>
            <a:off x="522240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05173D-B233-4D44-9BC7-E4670389830C}"/>
              </a:ext>
            </a:extLst>
          </p:cNvPr>
          <p:cNvSpPr txBox="1"/>
          <p:nvPr/>
        </p:nvSpPr>
        <p:spPr>
          <a:xfrm>
            <a:off x="522240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9547A23-6AB5-453B-9412-5817BE440F6C}"/>
              </a:ext>
            </a:extLst>
          </p:cNvPr>
          <p:cNvSpPr txBox="1"/>
          <p:nvPr/>
        </p:nvSpPr>
        <p:spPr>
          <a:xfrm>
            <a:off x="5116603" y="288024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B1F1875-3A73-4A80-85F5-46EF251DCDC3}"/>
              </a:ext>
            </a:extLst>
          </p:cNvPr>
          <p:cNvSpPr txBox="1"/>
          <p:nvPr/>
        </p:nvSpPr>
        <p:spPr>
          <a:xfrm>
            <a:off x="581917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4F940DE-E250-451B-AC81-9B92E2FAD39D}"/>
              </a:ext>
            </a:extLst>
          </p:cNvPr>
          <p:cNvSpPr txBox="1"/>
          <p:nvPr/>
        </p:nvSpPr>
        <p:spPr>
          <a:xfrm>
            <a:off x="581917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6FC296A-18B7-4E2C-89C5-F48681E0B45E}"/>
              </a:ext>
            </a:extLst>
          </p:cNvPr>
          <p:cNvSpPr txBox="1"/>
          <p:nvPr/>
        </p:nvSpPr>
        <p:spPr>
          <a:xfrm>
            <a:off x="5819171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3ADA3B6-5DD7-4A0E-9F82-235D39B06CAD}"/>
              </a:ext>
            </a:extLst>
          </p:cNvPr>
          <p:cNvSpPr txBox="1"/>
          <p:nvPr/>
        </p:nvSpPr>
        <p:spPr>
          <a:xfrm>
            <a:off x="5713373" y="351608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0679E40-9E97-4B74-9C7D-BC84F520AFDC}"/>
              </a:ext>
            </a:extLst>
          </p:cNvPr>
          <p:cNvSpPr txBox="1"/>
          <p:nvPr/>
        </p:nvSpPr>
        <p:spPr>
          <a:xfrm>
            <a:off x="7446487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64E99E8-A09C-4B3D-BEEE-5D23EC68C987}"/>
              </a:ext>
            </a:extLst>
          </p:cNvPr>
          <p:cNvSpPr txBox="1"/>
          <p:nvPr/>
        </p:nvSpPr>
        <p:spPr>
          <a:xfrm>
            <a:off x="7446486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15776E0-C9E5-41A0-90EC-ED193AE8E9A2}"/>
              </a:ext>
            </a:extLst>
          </p:cNvPr>
          <p:cNvSpPr txBox="1"/>
          <p:nvPr/>
        </p:nvSpPr>
        <p:spPr>
          <a:xfrm>
            <a:off x="7446487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833ED93-0BC9-4777-BECA-C9478AC8027A}"/>
              </a:ext>
            </a:extLst>
          </p:cNvPr>
          <p:cNvSpPr txBox="1"/>
          <p:nvPr/>
        </p:nvSpPr>
        <p:spPr>
          <a:xfrm>
            <a:off x="7446487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B54336C-54D2-4BC3-81A0-224422FF32CB}"/>
              </a:ext>
            </a:extLst>
          </p:cNvPr>
          <p:cNvSpPr txBox="1"/>
          <p:nvPr/>
        </p:nvSpPr>
        <p:spPr>
          <a:xfrm>
            <a:off x="7340689" y="415192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246F523-EC24-4694-AB85-D279B6B61AE7}"/>
              </a:ext>
            </a:extLst>
          </p:cNvPr>
          <p:cNvSpPr txBox="1"/>
          <p:nvPr/>
        </p:nvSpPr>
        <p:spPr>
          <a:xfrm>
            <a:off x="6348090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C5C227FC-0406-44E9-9AC9-6A81FF50E9AB}"/>
              </a:ext>
            </a:extLst>
          </p:cNvPr>
          <p:cNvCxnSpPr/>
          <p:nvPr/>
        </p:nvCxnSpPr>
        <p:spPr>
          <a:xfrm>
            <a:off x="3915248" y="2174460"/>
            <a:ext cx="574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21D8B38D-0F89-4873-9971-35606AA85404}"/>
              </a:ext>
            </a:extLst>
          </p:cNvPr>
          <p:cNvCxnSpPr>
            <a:cxnSpLocks/>
          </p:cNvCxnSpPr>
          <p:nvPr/>
        </p:nvCxnSpPr>
        <p:spPr>
          <a:xfrm>
            <a:off x="4482237" y="2771912"/>
            <a:ext cx="61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3260DB80-3E3F-4E14-9BC0-EBB89FD55910}"/>
              </a:ext>
            </a:extLst>
          </p:cNvPr>
          <p:cNvCxnSpPr>
            <a:cxnSpLocks/>
          </p:cNvCxnSpPr>
          <p:nvPr/>
        </p:nvCxnSpPr>
        <p:spPr>
          <a:xfrm>
            <a:off x="5100087" y="3429000"/>
            <a:ext cx="590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0DAA53C9-6D2D-46A8-95EF-11AF58708348}"/>
              </a:ext>
            </a:extLst>
          </p:cNvPr>
          <p:cNvCxnSpPr>
            <a:cxnSpLocks/>
          </p:cNvCxnSpPr>
          <p:nvPr/>
        </p:nvCxnSpPr>
        <p:spPr>
          <a:xfrm>
            <a:off x="5673814" y="4065232"/>
            <a:ext cx="1636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7C989169-C91E-457F-8BE3-1BDDF19064DF}"/>
              </a:ext>
            </a:extLst>
          </p:cNvPr>
          <p:cNvCxnSpPr>
            <a:cxnSpLocks/>
          </p:cNvCxnSpPr>
          <p:nvPr/>
        </p:nvCxnSpPr>
        <p:spPr>
          <a:xfrm>
            <a:off x="7290770" y="4701464"/>
            <a:ext cx="1262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3F4DB0AE-5C3A-4C4A-B9E8-41FEE24DBA39}"/>
              </a:ext>
            </a:extLst>
          </p:cNvPr>
          <p:cNvCxnSpPr/>
          <p:nvPr/>
        </p:nvCxnSpPr>
        <p:spPr>
          <a:xfrm>
            <a:off x="4488994" y="2174460"/>
            <a:ext cx="0" cy="59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CAE60B-2256-4113-BE19-C82C193F9394}"/>
              </a:ext>
            </a:extLst>
          </p:cNvPr>
          <p:cNvCxnSpPr/>
          <p:nvPr/>
        </p:nvCxnSpPr>
        <p:spPr>
          <a:xfrm>
            <a:off x="5098900" y="2767628"/>
            <a:ext cx="0" cy="661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61EF895A-63F5-42E2-AAF4-B1E7EB9BDD3C}"/>
              </a:ext>
            </a:extLst>
          </p:cNvPr>
          <p:cNvCxnSpPr/>
          <p:nvPr/>
        </p:nvCxnSpPr>
        <p:spPr>
          <a:xfrm>
            <a:off x="5690823" y="3429000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E623654B-1E62-483B-B35C-1E335D6A9058}"/>
              </a:ext>
            </a:extLst>
          </p:cNvPr>
          <p:cNvCxnSpPr/>
          <p:nvPr/>
        </p:nvCxnSpPr>
        <p:spPr>
          <a:xfrm>
            <a:off x="7294122" y="4065232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E467CE54-DB05-4418-95A6-30E2DA187633}"/>
              </a:ext>
            </a:extLst>
          </p:cNvPr>
          <p:cNvSpPr/>
          <p:nvPr/>
        </p:nvSpPr>
        <p:spPr>
          <a:xfrm>
            <a:off x="3910773" y="157875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DD6595A0-469E-495E-823D-02D648D249A2}"/>
              </a:ext>
            </a:extLst>
          </p:cNvPr>
          <p:cNvSpPr/>
          <p:nvPr/>
        </p:nvSpPr>
        <p:spPr>
          <a:xfrm>
            <a:off x="4506614" y="2191983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380A52DE-386E-466E-8CE1-478CE99269CF}"/>
              </a:ext>
            </a:extLst>
          </p:cNvPr>
          <p:cNvSpPr/>
          <p:nvPr/>
        </p:nvSpPr>
        <p:spPr>
          <a:xfrm>
            <a:off x="5100544" y="286036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EB6628E6-B359-4CCF-A13D-CB76A165A1F3}"/>
              </a:ext>
            </a:extLst>
          </p:cNvPr>
          <p:cNvSpPr/>
          <p:nvPr/>
        </p:nvSpPr>
        <p:spPr>
          <a:xfrm>
            <a:off x="5702503" y="3492608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2CE6625E-AA47-4389-AF07-AB4A18EDD60B}"/>
              </a:ext>
            </a:extLst>
          </p:cNvPr>
          <p:cNvSpPr/>
          <p:nvPr/>
        </p:nvSpPr>
        <p:spPr>
          <a:xfrm>
            <a:off x="7333380" y="410497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AB4CEFE4-077C-4625-9E2C-5F761F8B95EC}"/>
              </a:ext>
            </a:extLst>
          </p:cNvPr>
          <p:cNvCxnSpPr>
            <a:stCxn id="83" idx="1"/>
          </p:cNvCxnSpPr>
          <p:nvPr/>
        </p:nvCxnSpPr>
        <p:spPr>
          <a:xfrm flipH="1">
            <a:off x="4488994" y="1238872"/>
            <a:ext cx="1330176" cy="487904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DE4627E-70EC-43FD-AEF4-AF38D604446E}"/>
              </a:ext>
            </a:extLst>
          </p:cNvPr>
          <p:cNvCxnSpPr>
            <a:cxnSpLocks/>
            <a:endCxn id="79" idx="7"/>
          </p:cNvCxnSpPr>
          <p:nvPr/>
        </p:nvCxnSpPr>
        <p:spPr>
          <a:xfrm flipH="1">
            <a:off x="4993291" y="1527274"/>
            <a:ext cx="891902" cy="748209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637B0387-35E7-4F5A-A703-C67711D38E84}"/>
              </a:ext>
            </a:extLst>
          </p:cNvPr>
          <p:cNvCxnSpPr>
            <a:cxnSpLocks/>
          </p:cNvCxnSpPr>
          <p:nvPr/>
        </p:nvCxnSpPr>
        <p:spPr>
          <a:xfrm flipH="1">
            <a:off x="5602348" y="1564687"/>
            <a:ext cx="636268" cy="1323265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DCBF479C-D0D8-4078-8289-246A5F9B67BD}"/>
              </a:ext>
            </a:extLst>
          </p:cNvPr>
          <p:cNvCxnSpPr>
            <a:stCxn id="83" idx="2"/>
          </p:cNvCxnSpPr>
          <p:nvPr/>
        </p:nvCxnSpPr>
        <p:spPr>
          <a:xfrm flipH="1">
            <a:off x="6096000" y="1531259"/>
            <a:ext cx="364019" cy="1917628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7E47BFCE-9742-4373-962F-3EBCCC668E8B}"/>
              </a:ext>
            </a:extLst>
          </p:cNvPr>
          <p:cNvSpPr txBox="1"/>
          <p:nvPr/>
        </p:nvSpPr>
        <p:spPr>
          <a:xfrm>
            <a:off x="5819170" y="946484"/>
            <a:ext cx="1281698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Pivots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CB888FCE-CC26-4673-A684-2B8A16A91E6B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682742" y="1531259"/>
            <a:ext cx="935727" cy="2573712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4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949D324-98A0-40F7-84A4-65067AE1B247}"/>
              </a:ext>
            </a:extLst>
          </p:cNvPr>
          <p:cNvSpPr txBox="1"/>
          <p:nvPr/>
        </p:nvSpPr>
        <p:spPr>
          <a:xfrm>
            <a:off x="4004017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4A2A46-0B07-44A3-B17A-50E4AC7A54C1}"/>
              </a:ext>
            </a:extLst>
          </p:cNvPr>
          <p:cNvSpPr txBox="1"/>
          <p:nvPr/>
        </p:nvSpPr>
        <p:spPr>
          <a:xfrm>
            <a:off x="4600785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27B6753-0375-4F50-8EBB-C3EBF58B25A0}"/>
              </a:ext>
            </a:extLst>
          </p:cNvPr>
          <p:cNvSpPr txBox="1"/>
          <p:nvPr/>
        </p:nvSpPr>
        <p:spPr>
          <a:xfrm>
            <a:off x="4600785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1E6F538-9F9C-4553-9A66-9C05463EAB60}"/>
              </a:ext>
            </a:extLst>
          </p:cNvPr>
          <p:cNvSpPr txBox="1"/>
          <p:nvPr/>
        </p:nvSpPr>
        <p:spPr>
          <a:xfrm>
            <a:off x="5197554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05173D-B233-4D44-9BC7-E4670389830C}"/>
              </a:ext>
            </a:extLst>
          </p:cNvPr>
          <p:cNvSpPr txBox="1"/>
          <p:nvPr/>
        </p:nvSpPr>
        <p:spPr>
          <a:xfrm>
            <a:off x="5197553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9547A23-6AB5-453B-9412-5817BE440F6C}"/>
              </a:ext>
            </a:extLst>
          </p:cNvPr>
          <p:cNvSpPr txBox="1"/>
          <p:nvPr/>
        </p:nvSpPr>
        <p:spPr>
          <a:xfrm>
            <a:off x="5197555" y="288024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B1F1875-3A73-4A80-85F5-46EF251DCDC3}"/>
              </a:ext>
            </a:extLst>
          </p:cNvPr>
          <p:cNvSpPr txBox="1"/>
          <p:nvPr/>
        </p:nvSpPr>
        <p:spPr>
          <a:xfrm>
            <a:off x="5794324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4F940DE-E250-451B-AC81-9B92E2FAD39D}"/>
              </a:ext>
            </a:extLst>
          </p:cNvPr>
          <p:cNvSpPr txBox="1"/>
          <p:nvPr/>
        </p:nvSpPr>
        <p:spPr>
          <a:xfrm>
            <a:off x="5794323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6FC296A-18B7-4E2C-89C5-F48681E0B45E}"/>
              </a:ext>
            </a:extLst>
          </p:cNvPr>
          <p:cNvSpPr txBox="1"/>
          <p:nvPr/>
        </p:nvSpPr>
        <p:spPr>
          <a:xfrm>
            <a:off x="5794324" y="288024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3ADA3B6-5DD7-4A0E-9F82-235D39B06CAD}"/>
              </a:ext>
            </a:extLst>
          </p:cNvPr>
          <p:cNvSpPr txBox="1"/>
          <p:nvPr/>
        </p:nvSpPr>
        <p:spPr>
          <a:xfrm>
            <a:off x="5794325" y="351608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0679E40-9E97-4B74-9C7D-BC84F520AFDC}"/>
              </a:ext>
            </a:extLst>
          </p:cNvPr>
          <p:cNvSpPr txBox="1"/>
          <p:nvPr/>
        </p:nvSpPr>
        <p:spPr>
          <a:xfrm>
            <a:off x="7421640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64E99E8-A09C-4B3D-BEEE-5D23EC68C987}"/>
              </a:ext>
            </a:extLst>
          </p:cNvPr>
          <p:cNvSpPr txBox="1"/>
          <p:nvPr/>
        </p:nvSpPr>
        <p:spPr>
          <a:xfrm>
            <a:off x="7421639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15776E0-C9E5-41A0-90EC-ED193AE8E9A2}"/>
              </a:ext>
            </a:extLst>
          </p:cNvPr>
          <p:cNvSpPr txBox="1"/>
          <p:nvPr/>
        </p:nvSpPr>
        <p:spPr>
          <a:xfrm>
            <a:off x="7421640" y="288024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833ED93-0BC9-4777-BECA-C9478AC8027A}"/>
              </a:ext>
            </a:extLst>
          </p:cNvPr>
          <p:cNvSpPr txBox="1"/>
          <p:nvPr/>
        </p:nvSpPr>
        <p:spPr>
          <a:xfrm>
            <a:off x="7421640" y="351608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B54336C-54D2-4BC3-81A0-224422FF32CB}"/>
              </a:ext>
            </a:extLst>
          </p:cNvPr>
          <p:cNvSpPr txBox="1"/>
          <p:nvPr/>
        </p:nvSpPr>
        <p:spPr>
          <a:xfrm>
            <a:off x="7421641" y="415192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246F523-EC24-4694-AB85-D279B6B61AE7}"/>
              </a:ext>
            </a:extLst>
          </p:cNvPr>
          <p:cNvSpPr txBox="1"/>
          <p:nvPr/>
        </p:nvSpPr>
        <p:spPr>
          <a:xfrm>
            <a:off x="6348089" y="2880248"/>
            <a:ext cx="33214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C5C227FC-0406-44E9-9AC9-6A81FF50E9AB}"/>
              </a:ext>
            </a:extLst>
          </p:cNvPr>
          <p:cNvCxnSpPr/>
          <p:nvPr/>
        </p:nvCxnSpPr>
        <p:spPr>
          <a:xfrm>
            <a:off x="3915248" y="2174460"/>
            <a:ext cx="574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21D8B38D-0F89-4873-9971-35606AA85404}"/>
              </a:ext>
            </a:extLst>
          </p:cNvPr>
          <p:cNvCxnSpPr>
            <a:cxnSpLocks/>
          </p:cNvCxnSpPr>
          <p:nvPr/>
        </p:nvCxnSpPr>
        <p:spPr>
          <a:xfrm>
            <a:off x="4482237" y="2771912"/>
            <a:ext cx="61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3260DB80-3E3F-4E14-9BC0-EBB89FD55910}"/>
              </a:ext>
            </a:extLst>
          </p:cNvPr>
          <p:cNvCxnSpPr>
            <a:cxnSpLocks/>
          </p:cNvCxnSpPr>
          <p:nvPr/>
        </p:nvCxnSpPr>
        <p:spPr>
          <a:xfrm>
            <a:off x="5100087" y="3429000"/>
            <a:ext cx="590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0DAA53C9-6D2D-46A8-95EF-11AF58708348}"/>
              </a:ext>
            </a:extLst>
          </p:cNvPr>
          <p:cNvCxnSpPr>
            <a:cxnSpLocks/>
          </p:cNvCxnSpPr>
          <p:nvPr/>
        </p:nvCxnSpPr>
        <p:spPr>
          <a:xfrm>
            <a:off x="5673814" y="4065232"/>
            <a:ext cx="1636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7C989169-C91E-457F-8BE3-1BDDF19064DF}"/>
              </a:ext>
            </a:extLst>
          </p:cNvPr>
          <p:cNvCxnSpPr>
            <a:cxnSpLocks/>
          </p:cNvCxnSpPr>
          <p:nvPr/>
        </p:nvCxnSpPr>
        <p:spPr>
          <a:xfrm>
            <a:off x="7290770" y="4701464"/>
            <a:ext cx="1262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3F4DB0AE-5C3A-4C4A-B9E8-41FEE24DBA39}"/>
              </a:ext>
            </a:extLst>
          </p:cNvPr>
          <p:cNvCxnSpPr/>
          <p:nvPr/>
        </p:nvCxnSpPr>
        <p:spPr>
          <a:xfrm>
            <a:off x="4488994" y="2174460"/>
            <a:ext cx="0" cy="59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CAE60B-2256-4113-BE19-C82C193F9394}"/>
              </a:ext>
            </a:extLst>
          </p:cNvPr>
          <p:cNvCxnSpPr/>
          <p:nvPr/>
        </p:nvCxnSpPr>
        <p:spPr>
          <a:xfrm>
            <a:off x="5098900" y="2767628"/>
            <a:ext cx="0" cy="661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61EF895A-63F5-42E2-AAF4-B1E7EB9BDD3C}"/>
              </a:ext>
            </a:extLst>
          </p:cNvPr>
          <p:cNvCxnSpPr/>
          <p:nvPr/>
        </p:nvCxnSpPr>
        <p:spPr>
          <a:xfrm>
            <a:off x="5690823" y="3429000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E623654B-1E62-483B-B35C-1E335D6A9058}"/>
              </a:ext>
            </a:extLst>
          </p:cNvPr>
          <p:cNvCxnSpPr/>
          <p:nvPr/>
        </p:nvCxnSpPr>
        <p:spPr>
          <a:xfrm>
            <a:off x="7294122" y="4065232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E467CE54-DB05-4418-95A6-30E2DA187633}"/>
              </a:ext>
            </a:extLst>
          </p:cNvPr>
          <p:cNvSpPr/>
          <p:nvPr/>
        </p:nvSpPr>
        <p:spPr>
          <a:xfrm>
            <a:off x="3910773" y="157875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DD6595A0-469E-495E-823D-02D648D249A2}"/>
              </a:ext>
            </a:extLst>
          </p:cNvPr>
          <p:cNvSpPr/>
          <p:nvPr/>
        </p:nvSpPr>
        <p:spPr>
          <a:xfrm>
            <a:off x="4506614" y="2191983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380A52DE-386E-466E-8CE1-478CE99269CF}"/>
              </a:ext>
            </a:extLst>
          </p:cNvPr>
          <p:cNvSpPr/>
          <p:nvPr/>
        </p:nvSpPr>
        <p:spPr>
          <a:xfrm>
            <a:off x="5100544" y="286036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EB6628E6-B359-4CCF-A13D-CB76A165A1F3}"/>
              </a:ext>
            </a:extLst>
          </p:cNvPr>
          <p:cNvSpPr/>
          <p:nvPr/>
        </p:nvSpPr>
        <p:spPr>
          <a:xfrm>
            <a:off x="5702503" y="3492608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2CE6625E-AA47-4389-AF07-AB4A18EDD60B}"/>
              </a:ext>
            </a:extLst>
          </p:cNvPr>
          <p:cNvSpPr/>
          <p:nvPr/>
        </p:nvSpPr>
        <p:spPr>
          <a:xfrm>
            <a:off x="7333380" y="410497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E467CE54-DB05-4418-95A6-30E2DA187633}"/>
              </a:ext>
            </a:extLst>
          </p:cNvPr>
          <p:cNvSpPr/>
          <p:nvPr/>
        </p:nvSpPr>
        <p:spPr>
          <a:xfrm>
            <a:off x="8797981" y="157875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61500" y="1616851"/>
            <a:ext cx="115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:Pivots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215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39" y="546101"/>
            <a:ext cx="7692324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5600" y="1170464"/>
                <a:ext cx="197855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=−2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2400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170464"/>
                <a:ext cx="197855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62756" y="2521317"/>
                <a:ext cx="157940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ko-KR" altLang="en-US" sz="2400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756" y="2521317"/>
                <a:ext cx="157940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88093" y="3585528"/>
                <a:ext cx="17493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=3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ko-KR" altLang="en-US" sz="2400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093" y="3585528"/>
                <a:ext cx="174932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03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375</Words>
  <Application>Microsoft Office PowerPoint</Application>
  <PresentationFormat>사용자 지정</PresentationFormat>
  <Paragraphs>155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biosensor1</cp:lastModifiedBy>
  <cp:revision>6</cp:revision>
  <dcterms:created xsi:type="dcterms:W3CDTF">2021-06-19T03:42:51Z</dcterms:created>
  <dcterms:modified xsi:type="dcterms:W3CDTF">2021-06-29T05:14:05Z</dcterms:modified>
</cp:coreProperties>
</file>