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8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2584EC2D-8EA7-4673-B7E1-B26020F21A1A}"/>
              </a:ext>
            </a:extLst>
          </p:cNvPr>
          <p:cNvCxnSpPr/>
          <p:nvPr/>
        </p:nvCxnSpPr>
        <p:spPr>
          <a:xfrm>
            <a:off x="2062990" y="1008339"/>
            <a:ext cx="1019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5E54A31-974E-4E9A-AAEA-41809633A7CC}"/>
              </a:ext>
            </a:extLst>
          </p:cNvPr>
          <p:cNvSpPr/>
          <p:nvPr/>
        </p:nvSpPr>
        <p:spPr>
          <a:xfrm>
            <a:off x="3531990" y="477820"/>
            <a:ext cx="1819904" cy="106103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94293931-A190-430C-A29F-6CE05DCCA29E}"/>
                  </a:ext>
                </a:extLst>
              </p:cNvPr>
              <p:cNvSpPr txBox="1"/>
              <p:nvPr/>
            </p:nvSpPr>
            <p:spPr>
              <a:xfrm>
                <a:off x="4216468" y="790861"/>
                <a:ext cx="450948" cy="43495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4293931-A190-430C-A29F-6CE05DCCA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68" y="790861"/>
                <a:ext cx="450948" cy="4349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화살표: 오른쪽 3">
            <a:extLst>
              <a:ext uri="{FF2B5EF4-FFF2-40B4-BE49-F238E27FC236}">
                <a16:creationId xmlns:a16="http://schemas.microsoft.com/office/drawing/2014/main" xmlns="" id="{AAB15ED2-4E8D-40DD-92EC-F920DB7ABD15}"/>
              </a:ext>
            </a:extLst>
          </p:cNvPr>
          <p:cNvSpPr/>
          <p:nvPr/>
        </p:nvSpPr>
        <p:spPr>
          <a:xfrm rot="19771702">
            <a:off x="478512" y="657313"/>
            <a:ext cx="1135311" cy="290002"/>
          </a:xfrm>
          <a:prstGeom prst="rightArrow">
            <a:avLst>
              <a:gd name="adj1" fmla="val 24065"/>
              <a:gd name="adj2" fmla="val 685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CA8584E-B1CA-4C1B-9827-5D39930B3E6F}"/>
                  </a:ext>
                </a:extLst>
              </p:cNvPr>
              <p:cNvSpPr txBox="1"/>
              <p:nvPr/>
            </p:nvSpPr>
            <p:spPr>
              <a:xfrm>
                <a:off x="906862" y="910803"/>
                <a:ext cx="595223" cy="607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8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CA8584E-B1CA-4C1B-9827-5D39930B3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2" y="910803"/>
                <a:ext cx="595223" cy="6071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화살표: 오른쪽 9">
            <a:extLst>
              <a:ext uri="{FF2B5EF4-FFF2-40B4-BE49-F238E27FC236}">
                <a16:creationId xmlns:a16="http://schemas.microsoft.com/office/drawing/2014/main" xmlns="" id="{DA942FFD-F9AB-439D-B376-BC77D850DB19}"/>
              </a:ext>
            </a:extLst>
          </p:cNvPr>
          <p:cNvSpPr/>
          <p:nvPr/>
        </p:nvSpPr>
        <p:spPr>
          <a:xfrm rot="1105174">
            <a:off x="7377826" y="636325"/>
            <a:ext cx="1400030" cy="201841"/>
          </a:xfrm>
          <a:prstGeom prst="rightArrow">
            <a:avLst>
              <a:gd name="adj1" fmla="val 24065"/>
              <a:gd name="adj2" fmla="val 6851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F6F6794D-6866-46A0-888A-1395BB6F7DAF}"/>
                  </a:ext>
                </a:extLst>
              </p:cNvPr>
              <p:cNvSpPr txBox="1"/>
              <p:nvPr/>
            </p:nvSpPr>
            <p:spPr>
              <a:xfrm>
                <a:off x="7390354" y="910803"/>
                <a:ext cx="863444" cy="607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ko-KR" sz="28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6F6794D-6866-46A0-888A-1395BB6F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354" y="910803"/>
                <a:ext cx="863444" cy="60712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5F20151B-03AA-4716-A659-FE84F58D1141}"/>
              </a:ext>
            </a:extLst>
          </p:cNvPr>
          <p:cNvCxnSpPr/>
          <p:nvPr/>
        </p:nvCxnSpPr>
        <p:spPr>
          <a:xfrm>
            <a:off x="5801061" y="1008339"/>
            <a:ext cx="1019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BDDA495-6C9C-466B-B6E0-68FAB2809AEA}"/>
              </a:ext>
            </a:extLst>
          </p:cNvPr>
          <p:cNvSpPr txBox="1"/>
          <p:nvPr/>
        </p:nvSpPr>
        <p:spPr>
          <a:xfrm>
            <a:off x="822523" y="1596900"/>
            <a:ext cx="645507" cy="307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7C2F62A-39E8-4E6C-8D2E-8AF1455125ED}"/>
              </a:ext>
            </a:extLst>
          </p:cNvPr>
          <p:cNvSpPr txBox="1"/>
          <p:nvPr/>
        </p:nvSpPr>
        <p:spPr>
          <a:xfrm>
            <a:off x="4114871" y="1596900"/>
            <a:ext cx="654141" cy="307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00C4772-331B-431B-AC88-CE4A0F6B7EED}"/>
              </a:ext>
            </a:extLst>
          </p:cNvPr>
          <p:cNvSpPr txBox="1"/>
          <p:nvPr/>
        </p:nvSpPr>
        <p:spPr>
          <a:xfrm>
            <a:off x="7424831" y="1481764"/>
            <a:ext cx="794490" cy="537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</a:p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584EC2D-8EA7-4673-B7E1-B26020F21A1A}"/>
              </a:ext>
            </a:extLst>
          </p:cNvPr>
          <p:cNvCxnSpPr/>
          <p:nvPr/>
        </p:nvCxnSpPr>
        <p:spPr>
          <a:xfrm>
            <a:off x="2062989" y="3654955"/>
            <a:ext cx="1019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5E54A31-974E-4E9A-AAEA-41809633A7CC}"/>
              </a:ext>
            </a:extLst>
          </p:cNvPr>
          <p:cNvSpPr/>
          <p:nvPr/>
        </p:nvSpPr>
        <p:spPr>
          <a:xfrm>
            <a:off x="3531989" y="3124436"/>
            <a:ext cx="1819904" cy="106103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94293931-A190-430C-A29F-6CE05DCCA29E}"/>
                  </a:ext>
                </a:extLst>
              </p:cNvPr>
              <p:cNvSpPr txBox="1"/>
              <p:nvPr/>
            </p:nvSpPr>
            <p:spPr>
              <a:xfrm>
                <a:off x="4216467" y="3393346"/>
                <a:ext cx="509434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4293931-A190-430C-A29F-6CE05DCCA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67" y="3393346"/>
                <a:ext cx="50943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0CA8584E-B1CA-4C1B-9827-5D39930B3E6F}"/>
                  </a:ext>
                </a:extLst>
              </p:cNvPr>
              <p:cNvSpPr txBox="1"/>
              <p:nvPr/>
            </p:nvSpPr>
            <p:spPr>
              <a:xfrm>
                <a:off x="906861" y="3557419"/>
                <a:ext cx="5189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CA8584E-B1CA-4C1B-9827-5D39930B3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1" y="3557419"/>
                <a:ext cx="518988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F6F6794D-6866-46A0-888A-1395BB6F7DAF}"/>
                  </a:ext>
                </a:extLst>
              </p:cNvPr>
              <p:cNvSpPr txBox="1"/>
              <p:nvPr/>
            </p:nvSpPr>
            <p:spPr>
              <a:xfrm>
                <a:off x="7508503" y="3700798"/>
                <a:ext cx="636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𝐿𝑓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6F6794D-6866-46A0-888A-1395BB6F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503" y="3700798"/>
                <a:ext cx="636136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5F20151B-03AA-4716-A659-FE84F58D1141}"/>
              </a:ext>
            </a:extLst>
          </p:cNvPr>
          <p:cNvCxnSpPr/>
          <p:nvPr/>
        </p:nvCxnSpPr>
        <p:spPr>
          <a:xfrm>
            <a:off x="5801060" y="3654955"/>
            <a:ext cx="1019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BDDA495-6C9C-466B-B6E0-68FAB2809AEA}"/>
              </a:ext>
            </a:extLst>
          </p:cNvPr>
          <p:cNvSpPr txBox="1"/>
          <p:nvPr/>
        </p:nvSpPr>
        <p:spPr>
          <a:xfrm>
            <a:off x="705718" y="424351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27C2F62A-39E8-4E6C-8D2E-8AF1455125ED}"/>
              </a:ext>
            </a:extLst>
          </p:cNvPr>
          <p:cNvSpPr txBox="1"/>
          <p:nvPr/>
        </p:nvSpPr>
        <p:spPr>
          <a:xfrm>
            <a:off x="3939785" y="4243516"/>
            <a:ext cx="10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operator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00C4772-331B-431B-AC88-CE4A0F6B7EED}"/>
              </a:ext>
            </a:extLst>
          </p:cNvPr>
          <p:cNvSpPr txBox="1"/>
          <p:nvPr/>
        </p:nvSpPr>
        <p:spPr>
          <a:xfrm>
            <a:off x="7337007" y="4128380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</a:p>
          <a:p>
            <a:pPr algn="ctr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15242"/>
            <a:ext cx="2094892" cy="1570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439" y="2501790"/>
            <a:ext cx="1955028" cy="146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3760893" y="2073254"/>
            <a:ext cx="1420582" cy="858536"/>
            <a:chOff x="3704710" y="1995686"/>
            <a:chExt cx="1420582" cy="858536"/>
          </a:xfrm>
        </p:grpSpPr>
        <p:sp>
          <p:nvSpPr>
            <p:cNvPr id="43" name="아래쪽 화살표 42"/>
            <p:cNvSpPr/>
            <p:nvPr/>
          </p:nvSpPr>
          <p:spPr>
            <a:xfrm>
              <a:off x="4172685" y="2365018"/>
              <a:ext cx="484632" cy="489204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04710" y="1995686"/>
              <a:ext cx="142058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개념의 확장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410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Office PowerPoint</Application>
  <PresentationFormat>화면 슬라이드 쇼(16:9)</PresentationFormat>
  <Paragraphs>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2021-06-01T01:37:30Z</dcterms:modified>
</cp:coreProperties>
</file>