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2. Mixing Tank (Zill)">
            <a:extLst>
              <a:ext uri="{FF2B5EF4-FFF2-40B4-BE49-F238E27FC236}">
                <a16:creationId xmlns:a16="http://schemas.microsoft.com/office/drawing/2014/main" id="{98A15FCC-C05A-4161-9768-3A2C1E404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 bwMode="auto">
          <a:xfrm>
            <a:off x="2519772" y="466362"/>
            <a:ext cx="4104456" cy="59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3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4</cp:revision>
  <dcterms:created xsi:type="dcterms:W3CDTF">2006-10-05T04:04:58Z</dcterms:created>
  <dcterms:modified xsi:type="dcterms:W3CDTF">2021-06-06T01:29:34Z</dcterms:modified>
</cp:coreProperties>
</file>